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30"/>
  </p:notesMasterIdLst>
  <p:handoutMasterIdLst>
    <p:handoutMasterId r:id="rId31"/>
  </p:handoutMasterIdLst>
  <p:sldIdLst>
    <p:sldId id="256" r:id="rId3"/>
    <p:sldId id="291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85" r:id="rId14"/>
    <p:sldId id="267" r:id="rId15"/>
    <p:sldId id="286" r:id="rId16"/>
    <p:sldId id="268" r:id="rId17"/>
    <p:sldId id="282" r:id="rId18"/>
    <p:sldId id="287" r:id="rId19"/>
    <p:sldId id="270" r:id="rId20"/>
    <p:sldId id="271" r:id="rId21"/>
    <p:sldId id="288" r:id="rId22"/>
    <p:sldId id="289" r:id="rId23"/>
    <p:sldId id="290" r:id="rId24"/>
    <p:sldId id="273" r:id="rId25"/>
    <p:sldId id="275" r:id="rId26"/>
    <p:sldId id="278" r:id="rId27"/>
    <p:sldId id="279" r:id="rId28"/>
    <p:sldId id="280" r:id="rId29"/>
  </p:sldIdLst>
  <p:sldSz cx="9144000" cy="5143500" type="screen16x9"/>
  <p:notesSz cx="6858000" cy="9144000"/>
  <p:embeddedFontLst>
    <p:embeddedFont>
      <p:font typeface="Georgia" panose="02040502050405020303" pitchFamily="18" charset="0"/>
      <p:regular r:id="rId32"/>
      <p:bold r:id="rId33"/>
      <p:italic r:id="rId34"/>
      <p:boldItalic r:id="rId35"/>
    </p:embeddedFont>
    <p:embeddedFont>
      <p:font typeface="Open Sans" panose="020B0606030504020204" pitchFamily="34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68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B434"/>
    <a:srgbClr val="CC8A00"/>
    <a:srgbClr val="002554"/>
    <a:srgbClr val="003A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03" autoAdjust="0"/>
    <p:restoredTop sz="94648"/>
  </p:normalViewPr>
  <p:slideViewPr>
    <p:cSldViewPr snapToGrid="0" snapToObjects="1" showGuides="1">
      <p:cViewPr varScale="1">
        <p:scale>
          <a:sx n="155" d="100"/>
          <a:sy n="155" d="100"/>
        </p:scale>
        <p:origin x="192" y="192"/>
      </p:cViewPr>
      <p:guideLst>
        <p:guide orient="horz" pos="1668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8.fntdata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D2A838-DE4E-AF4D-BA70-B02BBD20B0E3}" type="datetimeFigureOut">
              <a:rPr lang="en-US" smtClean="0"/>
              <a:pPr/>
              <a:t>1/25/23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E7D748-B93C-6A47-8D5C-FB2098D279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8025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buChar char="●"/>
              <a:defRPr sz="1100"/>
            </a:lvl1pPr>
            <a:lvl2pPr lvl="1">
              <a:spcBef>
                <a:spcPts val="0"/>
              </a:spcBef>
              <a:buSzPct val="100000"/>
              <a:buChar char="○"/>
              <a:defRPr sz="1100"/>
            </a:lvl2pPr>
            <a:lvl3pPr lvl="2">
              <a:spcBef>
                <a:spcPts val="0"/>
              </a:spcBef>
              <a:buSzPct val="100000"/>
              <a:buChar char="■"/>
              <a:defRPr sz="1100"/>
            </a:lvl3pPr>
            <a:lvl4pPr lvl="3">
              <a:spcBef>
                <a:spcPts val="0"/>
              </a:spcBef>
              <a:buSzPct val="100000"/>
              <a:buChar char="●"/>
              <a:defRPr sz="1100"/>
            </a:lvl4pPr>
            <a:lvl5pPr lvl="4">
              <a:spcBef>
                <a:spcPts val="0"/>
              </a:spcBef>
              <a:buSzPct val="100000"/>
              <a:buChar char="○"/>
              <a:defRPr sz="1100"/>
            </a:lvl5pPr>
            <a:lvl6pPr lvl="5">
              <a:spcBef>
                <a:spcPts val="0"/>
              </a:spcBef>
              <a:buSzPct val="100000"/>
              <a:buChar char="■"/>
              <a:defRPr sz="1100"/>
            </a:lvl6pPr>
            <a:lvl7pPr lvl="6">
              <a:spcBef>
                <a:spcPts val="0"/>
              </a:spcBef>
              <a:buSzPct val="100000"/>
              <a:buChar char="●"/>
              <a:defRPr sz="1100"/>
            </a:lvl7pPr>
            <a:lvl8pPr lvl="7">
              <a:spcBef>
                <a:spcPts val="0"/>
              </a:spcBef>
              <a:buSzPct val="100000"/>
              <a:buChar char="○"/>
              <a:defRPr sz="1100"/>
            </a:lvl8pPr>
            <a:lvl9pPr lvl="8">
              <a:spcBef>
                <a:spcPts val="0"/>
              </a:spcBef>
              <a:buSzPct val="1000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5333875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1819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99506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15555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Shape 2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55011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Shape 2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62355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Shape 2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Shape 2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Shape 2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95555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43897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Shape 2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Shape 2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0270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571b383b98_0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g1571b383b98_0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9349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71236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Shape 3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07032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Shape 3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52582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75063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5593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23360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46264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43319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05649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Shape 1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9560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 rtl="0">
              <a:spcBef>
                <a:spcPts val="0"/>
              </a:spcBef>
              <a:buSzPct val="100000"/>
              <a:defRPr sz="5200"/>
            </a:lvl1pPr>
            <a:lvl2pPr lvl="1" algn="ctr" rtl="0">
              <a:spcBef>
                <a:spcPts val="0"/>
              </a:spcBef>
              <a:buSzPct val="100000"/>
              <a:defRPr sz="5200"/>
            </a:lvl2pPr>
            <a:lvl3pPr lvl="2" algn="ctr" rtl="0">
              <a:spcBef>
                <a:spcPts val="0"/>
              </a:spcBef>
              <a:buSzPct val="100000"/>
              <a:defRPr sz="5200"/>
            </a:lvl3pPr>
            <a:lvl4pPr lvl="3" algn="ctr" rtl="0">
              <a:spcBef>
                <a:spcPts val="0"/>
              </a:spcBef>
              <a:buSzPct val="100000"/>
              <a:defRPr sz="5200"/>
            </a:lvl4pPr>
            <a:lvl5pPr lvl="4" algn="ctr" rtl="0">
              <a:spcBef>
                <a:spcPts val="0"/>
              </a:spcBef>
              <a:buSzPct val="100000"/>
              <a:defRPr sz="5200"/>
            </a:lvl5pPr>
            <a:lvl6pPr lvl="5" algn="ctr" rtl="0">
              <a:spcBef>
                <a:spcPts val="0"/>
              </a:spcBef>
              <a:buSzPct val="100000"/>
              <a:defRPr sz="5200"/>
            </a:lvl6pPr>
            <a:lvl7pPr lvl="6" algn="ctr" rtl="0">
              <a:spcBef>
                <a:spcPts val="0"/>
              </a:spcBef>
              <a:buSzPct val="100000"/>
              <a:defRPr sz="5200"/>
            </a:lvl7pPr>
            <a:lvl8pPr lvl="7" algn="ctr" rtl="0">
              <a:spcBef>
                <a:spcPts val="0"/>
              </a:spcBef>
              <a:buSzPct val="100000"/>
              <a:defRPr sz="5200"/>
            </a:lvl8pPr>
            <a:lvl9pPr lvl="8" algn="ctr" rtl="0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 rt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 rtl="0">
              <a:spcBef>
                <a:spcPts val="0"/>
              </a:spcBef>
              <a:buSzPct val="100000"/>
              <a:defRPr sz="3600"/>
            </a:lvl1pPr>
            <a:lvl2pPr lvl="1" algn="ctr" rtl="0">
              <a:spcBef>
                <a:spcPts val="0"/>
              </a:spcBef>
              <a:buSzPct val="100000"/>
              <a:defRPr sz="3600"/>
            </a:lvl2pPr>
            <a:lvl3pPr lvl="2" algn="ctr" rtl="0">
              <a:spcBef>
                <a:spcPts val="0"/>
              </a:spcBef>
              <a:buSzPct val="100000"/>
              <a:defRPr sz="3600"/>
            </a:lvl3pPr>
            <a:lvl4pPr lvl="3" algn="ctr" rtl="0">
              <a:spcBef>
                <a:spcPts val="0"/>
              </a:spcBef>
              <a:buSzPct val="100000"/>
              <a:defRPr sz="3600"/>
            </a:lvl4pPr>
            <a:lvl5pPr lvl="4" algn="ctr" rtl="0">
              <a:spcBef>
                <a:spcPts val="0"/>
              </a:spcBef>
              <a:buSzPct val="100000"/>
              <a:defRPr sz="3600"/>
            </a:lvl5pPr>
            <a:lvl6pPr lvl="5" algn="ctr" rtl="0">
              <a:spcBef>
                <a:spcPts val="0"/>
              </a:spcBef>
              <a:buSzPct val="100000"/>
              <a:defRPr sz="3600"/>
            </a:lvl6pPr>
            <a:lvl7pPr lvl="6" algn="ctr" rtl="0">
              <a:spcBef>
                <a:spcPts val="0"/>
              </a:spcBef>
              <a:buSzPct val="100000"/>
              <a:defRPr sz="3600"/>
            </a:lvl7pPr>
            <a:lvl8pPr lvl="7" algn="ctr" rtl="0">
              <a:spcBef>
                <a:spcPts val="0"/>
              </a:spcBef>
              <a:buSzPct val="100000"/>
              <a:defRPr sz="3600"/>
            </a:lvl8pPr>
            <a:lvl9pPr lvl="8" algn="ctr" rtl="0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 rt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 rt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 rt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 rt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rtl="0">
              <a:spcBef>
                <a:spcPts val="0"/>
              </a:spcBef>
              <a:buSzPct val="100000"/>
              <a:defRPr sz="2400"/>
            </a:lvl1pPr>
            <a:lvl2pPr lvl="1" rtl="0">
              <a:spcBef>
                <a:spcPts val="0"/>
              </a:spcBef>
              <a:buSzPct val="100000"/>
              <a:defRPr sz="2400"/>
            </a:lvl2pPr>
            <a:lvl3pPr lvl="2" rtl="0">
              <a:spcBef>
                <a:spcPts val="0"/>
              </a:spcBef>
              <a:buSzPct val="100000"/>
              <a:defRPr sz="2400"/>
            </a:lvl3pPr>
            <a:lvl4pPr lvl="3" rtl="0">
              <a:spcBef>
                <a:spcPts val="0"/>
              </a:spcBef>
              <a:buSzPct val="100000"/>
              <a:defRPr sz="2400"/>
            </a:lvl4pPr>
            <a:lvl5pPr lvl="4" rtl="0">
              <a:spcBef>
                <a:spcPts val="0"/>
              </a:spcBef>
              <a:buSzPct val="100000"/>
              <a:defRPr sz="2400"/>
            </a:lvl5pPr>
            <a:lvl6pPr lvl="5" rtl="0">
              <a:spcBef>
                <a:spcPts val="0"/>
              </a:spcBef>
              <a:buSzPct val="100000"/>
              <a:defRPr sz="2400"/>
            </a:lvl6pPr>
            <a:lvl7pPr lvl="6" rtl="0">
              <a:spcBef>
                <a:spcPts val="0"/>
              </a:spcBef>
              <a:buSzPct val="100000"/>
              <a:defRPr sz="2400"/>
            </a:lvl7pPr>
            <a:lvl8pPr lvl="7" rtl="0">
              <a:spcBef>
                <a:spcPts val="0"/>
              </a:spcBef>
              <a:buSzPct val="100000"/>
              <a:defRPr sz="2400"/>
            </a:lvl8pPr>
            <a:lvl9pPr lvl="8" rtl="0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2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 rt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rtl="0">
              <a:spcBef>
                <a:spcPts val="0"/>
              </a:spcBef>
              <a:buSzPct val="100000"/>
              <a:defRPr sz="4800"/>
            </a:lvl1pPr>
            <a:lvl2pPr lvl="1" rtl="0">
              <a:spcBef>
                <a:spcPts val="0"/>
              </a:spcBef>
              <a:buSzPct val="100000"/>
              <a:defRPr sz="4800"/>
            </a:lvl2pPr>
            <a:lvl3pPr lvl="2" rtl="0">
              <a:spcBef>
                <a:spcPts val="0"/>
              </a:spcBef>
              <a:buSzPct val="100000"/>
              <a:defRPr sz="4800"/>
            </a:lvl3pPr>
            <a:lvl4pPr lvl="3" rtl="0">
              <a:spcBef>
                <a:spcPts val="0"/>
              </a:spcBef>
              <a:buSzPct val="100000"/>
              <a:defRPr sz="4800"/>
            </a:lvl4pPr>
            <a:lvl5pPr lvl="4" rtl="0">
              <a:spcBef>
                <a:spcPts val="0"/>
              </a:spcBef>
              <a:buSzPct val="100000"/>
              <a:defRPr sz="4800"/>
            </a:lvl5pPr>
            <a:lvl6pPr lvl="5" rtl="0">
              <a:spcBef>
                <a:spcPts val="0"/>
              </a:spcBef>
              <a:buSzPct val="100000"/>
              <a:defRPr sz="4800"/>
            </a:lvl6pPr>
            <a:lvl7pPr lvl="6" rtl="0">
              <a:spcBef>
                <a:spcPts val="0"/>
              </a:spcBef>
              <a:buSzPct val="100000"/>
              <a:defRPr sz="4800"/>
            </a:lvl7pPr>
            <a:lvl8pPr lvl="7" rtl="0">
              <a:spcBef>
                <a:spcPts val="0"/>
              </a:spcBef>
              <a:buSzPct val="100000"/>
              <a:defRPr sz="4800"/>
            </a:lvl8pPr>
            <a:lvl9pPr lvl="8" rtl="0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 rt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 rtl="0">
              <a:spcBef>
                <a:spcPts val="0"/>
              </a:spcBef>
              <a:buSzPct val="100000"/>
              <a:defRPr sz="4200"/>
            </a:lvl1pPr>
            <a:lvl2pPr lvl="1" algn="ctr" rtl="0">
              <a:spcBef>
                <a:spcPts val="0"/>
              </a:spcBef>
              <a:buSzPct val="100000"/>
              <a:defRPr sz="4200"/>
            </a:lvl2pPr>
            <a:lvl3pPr lvl="2" algn="ctr" rtl="0">
              <a:spcBef>
                <a:spcPts val="0"/>
              </a:spcBef>
              <a:buSzPct val="100000"/>
              <a:defRPr sz="4200"/>
            </a:lvl3pPr>
            <a:lvl4pPr lvl="3" algn="ctr" rtl="0">
              <a:spcBef>
                <a:spcPts val="0"/>
              </a:spcBef>
              <a:buSzPct val="100000"/>
              <a:defRPr sz="4200"/>
            </a:lvl4pPr>
            <a:lvl5pPr lvl="4" algn="ctr" rtl="0">
              <a:spcBef>
                <a:spcPts val="0"/>
              </a:spcBef>
              <a:buSzPct val="100000"/>
              <a:defRPr sz="4200"/>
            </a:lvl5pPr>
            <a:lvl6pPr lvl="5" algn="ctr" rtl="0">
              <a:spcBef>
                <a:spcPts val="0"/>
              </a:spcBef>
              <a:buSzPct val="100000"/>
              <a:defRPr sz="4200"/>
            </a:lvl6pPr>
            <a:lvl7pPr lvl="6" algn="ctr" rtl="0">
              <a:spcBef>
                <a:spcPts val="0"/>
              </a:spcBef>
              <a:buSzPct val="100000"/>
              <a:defRPr sz="4200"/>
            </a:lvl7pPr>
            <a:lvl8pPr lvl="7" algn="ctr" rtl="0">
              <a:spcBef>
                <a:spcPts val="0"/>
              </a:spcBef>
              <a:buSzPct val="100000"/>
              <a:defRPr sz="4200"/>
            </a:lvl8pPr>
            <a:lvl9pPr lvl="8" algn="ctr" rtl="0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 rt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 rt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 rtl="0">
              <a:spcBef>
                <a:spcPts val="0"/>
              </a:spcBef>
              <a:buSzPct val="100000"/>
              <a:defRPr sz="12000"/>
            </a:lvl1pPr>
            <a:lvl2pPr lvl="1" algn="ctr" rtl="0">
              <a:spcBef>
                <a:spcPts val="0"/>
              </a:spcBef>
              <a:buSzPct val="100000"/>
              <a:defRPr sz="12000"/>
            </a:lvl2pPr>
            <a:lvl3pPr lvl="2" algn="ctr" rtl="0">
              <a:spcBef>
                <a:spcPts val="0"/>
              </a:spcBef>
              <a:buSzPct val="100000"/>
              <a:defRPr sz="12000"/>
            </a:lvl3pPr>
            <a:lvl4pPr lvl="3" algn="ctr" rtl="0">
              <a:spcBef>
                <a:spcPts val="0"/>
              </a:spcBef>
              <a:buSzPct val="100000"/>
              <a:defRPr sz="12000"/>
            </a:lvl4pPr>
            <a:lvl5pPr lvl="4" algn="ctr" rtl="0">
              <a:spcBef>
                <a:spcPts val="0"/>
              </a:spcBef>
              <a:buSzPct val="100000"/>
              <a:defRPr sz="12000"/>
            </a:lvl5pPr>
            <a:lvl6pPr lvl="5" algn="ctr" rtl="0">
              <a:spcBef>
                <a:spcPts val="0"/>
              </a:spcBef>
              <a:buSzPct val="100000"/>
              <a:defRPr sz="12000"/>
            </a:lvl6pPr>
            <a:lvl7pPr lvl="6" algn="ctr" rtl="0">
              <a:spcBef>
                <a:spcPts val="0"/>
              </a:spcBef>
              <a:buSzPct val="100000"/>
              <a:defRPr sz="12000"/>
            </a:lvl7pPr>
            <a:lvl8pPr lvl="7" algn="ctr" rtl="0">
              <a:spcBef>
                <a:spcPts val="0"/>
              </a:spcBef>
              <a:buSzPct val="100000"/>
              <a:defRPr sz="12000"/>
            </a:lvl8pPr>
            <a:lvl9pPr lvl="8" algn="ctr" rtl="0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 rtl="0">
              <a:spcBef>
                <a:spcPts val="0"/>
              </a:spcBef>
              <a:defRPr/>
            </a:lvl1pPr>
            <a:lvl2pPr lvl="1" algn="ctr" rtl="0">
              <a:spcBef>
                <a:spcPts val="0"/>
              </a:spcBef>
              <a:defRPr/>
            </a:lvl2pPr>
            <a:lvl3pPr lvl="2" algn="ctr" rtl="0">
              <a:spcBef>
                <a:spcPts val="0"/>
              </a:spcBef>
              <a:defRPr/>
            </a:lvl3pPr>
            <a:lvl4pPr lvl="3" algn="ctr" rtl="0">
              <a:spcBef>
                <a:spcPts val="0"/>
              </a:spcBef>
              <a:defRPr/>
            </a:lvl4pPr>
            <a:lvl5pPr lvl="4" algn="ctr" rtl="0">
              <a:spcBef>
                <a:spcPts val="0"/>
              </a:spcBef>
              <a:defRPr/>
            </a:lvl5pPr>
            <a:lvl6pPr lvl="5" algn="ctr" rtl="0">
              <a:spcBef>
                <a:spcPts val="0"/>
              </a:spcBef>
              <a:defRPr/>
            </a:lvl6pPr>
            <a:lvl7pPr lvl="6" algn="ctr" rtl="0">
              <a:spcBef>
                <a:spcPts val="0"/>
              </a:spcBef>
              <a:defRPr/>
            </a:lvl7pPr>
            <a:lvl8pPr lvl="7" algn="ctr" rtl="0">
              <a:spcBef>
                <a:spcPts val="0"/>
              </a:spcBef>
              <a:defRPr/>
            </a:lvl8pPr>
            <a:lvl9pPr lvl="8" algn="ctr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 rt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 rt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bg>
      <p:bgPr>
        <a:solidFill>
          <a:srgbClr val="002554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-138325" y="415000"/>
            <a:ext cx="9393000" cy="602700"/>
          </a:xfrm>
          <a:prstGeom prst="rect">
            <a:avLst/>
          </a:prstGeom>
          <a:noFill/>
          <a:ln w="381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/>
          <a:lstStyle>
            <a:lvl1pPr lvl="0" algn="ctr">
              <a:spcBef>
                <a:spcPts val="0"/>
              </a:spcBef>
              <a:buClr>
                <a:srgbClr val="002554"/>
              </a:buClr>
              <a:buSzPct val="100000"/>
              <a:defRPr sz="3000" b="0" i="1">
                <a:solidFill>
                  <a:srgbClr val="FFFFFF"/>
                </a:solidFill>
                <a:latin typeface="Georgia"/>
                <a:cs typeface="Georgia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  <p:sp>
        <p:nvSpPr>
          <p:cNvPr id="28" name="Shape 28"/>
          <p:cNvSpPr/>
          <p:nvPr/>
        </p:nvSpPr>
        <p:spPr>
          <a:xfrm>
            <a:off x="0" y="4897100"/>
            <a:ext cx="9254700" cy="246300"/>
          </a:xfrm>
          <a:prstGeom prst="rect">
            <a:avLst/>
          </a:prstGeom>
          <a:solidFill>
            <a:srgbClr val="F1B434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867447" y="1036324"/>
            <a:ext cx="7409105" cy="45719"/>
          </a:xfrm>
          <a:prstGeom prst="rect">
            <a:avLst/>
          </a:prstGeom>
          <a:solidFill>
            <a:srgbClr val="003A7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solidFill>
          <a:srgbClr val="002554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-138325" y="415000"/>
            <a:ext cx="9393000" cy="602700"/>
          </a:xfrm>
          <a:prstGeom prst="rect">
            <a:avLst/>
          </a:prstGeom>
          <a:noFill/>
          <a:ln w="381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/>
          <a:lstStyle>
            <a:lvl1pPr lvl="0" algn="ctr">
              <a:spcBef>
                <a:spcPts val="0"/>
              </a:spcBef>
              <a:buClr>
                <a:srgbClr val="002554"/>
              </a:buClr>
              <a:buSzPct val="100000"/>
              <a:defRPr sz="3000" b="0" i="1">
                <a:solidFill>
                  <a:srgbClr val="FFFFFF"/>
                </a:solidFill>
                <a:latin typeface="Georgia"/>
                <a:cs typeface="Georgia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  <p:sp>
        <p:nvSpPr>
          <p:cNvPr id="28" name="Shape 28"/>
          <p:cNvSpPr/>
          <p:nvPr/>
        </p:nvSpPr>
        <p:spPr>
          <a:xfrm>
            <a:off x="0" y="4897100"/>
            <a:ext cx="9254700" cy="246300"/>
          </a:xfrm>
          <a:prstGeom prst="rect">
            <a:avLst/>
          </a:prstGeom>
          <a:solidFill>
            <a:srgbClr val="F1B434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●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●"/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●"/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7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●"/>
              <a:defRPr sz="1800">
                <a:solidFill>
                  <a:schemeClr val="dk2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●"/>
              <a:defRPr>
                <a:solidFill>
                  <a:schemeClr val="dk2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●"/>
              <a:defRPr>
                <a:solidFill>
                  <a:schemeClr val="dk2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pPr lvl="0" algn="r" rtl="0">
                <a:spcBef>
                  <a:spcPts val="0"/>
                </a:spcBef>
                <a:buNone/>
              </a:p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  <p:sp>
        <p:nvSpPr>
          <p:cNvPr id="55" name="Shape 55"/>
          <p:cNvSpPr/>
          <p:nvPr/>
        </p:nvSpPr>
        <p:spPr>
          <a:xfrm>
            <a:off x="0" y="4915634"/>
            <a:ext cx="9144000" cy="244800"/>
          </a:xfrm>
          <a:prstGeom prst="rect">
            <a:avLst/>
          </a:prstGeom>
          <a:solidFill>
            <a:srgbClr val="F1B434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asternchristian.org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asternchristian.org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Shape 101" descr="ECS-LogoVert.png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1447" y="517225"/>
            <a:ext cx="3441148" cy="2214899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Shape 102"/>
          <p:cNvSpPr/>
          <p:nvPr/>
        </p:nvSpPr>
        <p:spPr>
          <a:xfrm>
            <a:off x="25" y="3184200"/>
            <a:ext cx="9144000" cy="1368900"/>
          </a:xfrm>
          <a:prstGeom prst="rect">
            <a:avLst/>
          </a:prstGeom>
          <a:solidFill>
            <a:srgbClr val="002554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3" name="Shape 103"/>
          <p:cNvSpPr/>
          <p:nvPr/>
        </p:nvSpPr>
        <p:spPr>
          <a:xfrm>
            <a:off x="25" y="3106100"/>
            <a:ext cx="9144000" cy="110700"/>
          </a:xfrm>
          <a:prstGeom prst="rect">
            <a:avLst/>
          </a:prstGeom>
          <a:solidFill>
            <a:srgbClr val="003A70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4" name="Shape 104"/>
          <p:cNvSpPr txBox="1"/>
          <p:nvPr/>
        </p:nvSpPr>
        <p:spPr>
          <a:xfrm>
            <a:off x="1107750" y="3216800"/>
            <a:ext cx="6928500" cy="655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 i="1" dirty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   </a:t>
            </a:r>
            <a:r>
              <a:rPr lang="ko-KR" altLang="en-US" sz="3600" i="1" dirty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국제학생</a:t>
            </a:r>
            <a:r>
              <a:rPr lang="en-US" altLang="ko-KR" sz="3600" i="1" dirty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ko-KR" altLang="en-US" sz="3600" i="1" dirty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프로그램</a:t>
            </a:r>
            <a:endParaRPr lang="en" sz="3600" i="1" dirty="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05" name="Shape 105"/>
          <p:cNvSpPr txBox="1"/>
          <p:nvPr/>
        </p:nvSpPr>
        <p:spPr>
          <a:xfrm>
            <a:off x="1662625" y="3771836"/>
            <a:ext cx="6145800" cy="563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ko-KR" altLang="en-US" sz="2000" i="1" dirty="0">
                <a:solidFill>
                  <a:srgbClr val="F1B434"/>
                </a:solidFill>
                <a:latin typeface="Georgia"/>
                <a:ea typeface="Georgia"/>
                <a:cs typeface="Georgia"/>
                <a:sym typeface="Georgia"/>
              </a:rPr>
              <a:t>뉴욕 메트로폴리탄 지역</a:t>
            </a:r>
            <a:endParaRPr lang="en" sz="2000" i="1" dirty="0">
              <a:solidFill>
                <a:srgbClr val="F1B434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lvl="0" algn="ctr" rtl="0">
              <a:spcBef>
                <a:spcPts val="0"/>
              </a:spcBef>
              <a:buNone/>
            </a:pPr>
            <a:endParaRPr sz="2400" i="1" dirty="0">
              <a:solidFill>
                <a:srgbClr val="F1B434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_7460small.jpg"/>
          <p:cNvPicPr>
            <a:picLocks noChangeAspect="1"/>
          </p:cNvPicPr>
          <p:nvPr/>
        </p:nvPicPr>
        <p:blipFill>
          <a:blip r:embed="rId3" cstate="print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7712075" cy="5143500"/>
          </a:xfrm>
          <a:prstGeom prst="rect">
            <a:avLst/>
          </a:prstGeom>
        </p:spPr>
      </p:pic>
      <p:sp>
        <p:nvSpPr>
          <p:cNvPr id="194" name="Shape 194"/>
          <p:cNvSpPr txBox="1">
            <a:spLocks noGrp="1"/>
          </p:cNvSpPr>
          <p:nvPr>
            <p:ph type="title"/>
          </p:nvPr>
        </p:nvSpPr>
        <p:spPr>
          <a:xfrm>
            <a:off x="-138325" y="415000"/>
            <a:ext cx="6966691" cy="602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ko-KR" altLang="en-US" dirty="0"/>
              <a:t>대학 진학 현황</a:t>
            </a:r>
            <a:endParaRPr lang="en" dirty="0"/>
          </a:p>
        </p:txBody>
      </p:sp>
      <p:sp>
        <p:nvSpPr>
          <p:cNvPr id="195" name="Shape 195"/>
          <p:cNvSpPr txBox="1"/>
          <p:nvPr/>
        </p:nvSpPr>
        <p:spPr>
          <a:xfrm>
            <a:off x="154648" y="1291575"/>
            <a:ext cx="3537900" cy="3566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lr>
                <a:srgbClr val="FFFFFF"/>
              </a:buClr>
              <a:buChar char="●"/>
            </a:pPr>
            <a:r>
              <a:rPr lang="en" b="1" dirty="0">
                <a:solidFill>
                  <a:srgbClr val="FFFFFF"/>
                </a:solidFill>
              </a:rPr>
              <a:t>American</a:t>
            </a:r>
          </a:p>
          <a:p>
            <a:pPr marL="457200" lvl="0" indent="-228600" rtl="0">
              <a:spcBef>
                <a:spcPts val="0"/>
              </a:spcBef>
              <a:buClr>
                <a:srgbClr val="FFFFFF"/>
              </a:buClr>
              <a:buChar char="●"/>
            </a:pPr>
            <a:r>
              <a:rPr lang="en" b="1" dirty="0">
                <a:solidFill>
                  <a:srgbClr val="FFFFFF"/>
                </a:solidFill>
              </a:rPr>
              <a:t>Bentley</a:t>
            </a:r>
          </a:p>
          <a:p>
            <a:pPr marL="457200" lvl="0" indent="-228600" rtl="0">
              <a:spcBef>
                <a:spcPts val="0"/>
              </a:spcBef>
              <a:buClr>
                <a:srgbClr val="FFFFFF"/>
              </a:buClr>
              <a:buChar char="●"/>
            </a:pPr>
            <a:r>
              <a:rPr lang="en" b="1" dirty="0">
                <a:solidFill>
                  <a:srgbClr val="FFFFFF"/>
                </a:solidFill>
              </a:rPr>
              <a:t>Boston College</a:t>
            </a:r>
          </a:p>
          <a:p>
            <a:pPr marL="457200" lvl="0" indent="-228600" rtl="0">
              <a:spcBef>
                <a:spcPts val="0"/>
              </a:spcBef>
              <a:buClr>
                <a:srgbClr val="FFFFFF"/>
              </a:buClr>
              <a:buChar char="●"/>
            </a:pPr>
            <a:r>
              <a:rPr lang="en" b="1" dirty="0">
                <a:solidFill>
                  <a:srgbClr val="FFFFFF"/>
                </a:solidFill>
              </a:rPr>
              <a:t>California Institute Calvin</a:t>
            </a:r>
          </a:p>
          <a:p>
            <a:pPr marL="457200" lvl="0" indent="-228600" rtl="0">
              <a:spcBef>
                <a:spcPts val="0"/>
              </a:spcBef>
              <a:buClr>
                <a:srgbClr val="FFFFFF"/>
              </a:buClr>
              <a:buChar char="●"/>
            </a:pPr>
            <a:r>
              <a:rPr lang="en" b="1" dirty="0">
                <a:solidFill>
                  <a:srgbClr val="FFFFFF"/>
                </a:solidFill>
              </a:rPr>
              <a:t>Clemson</a:t>
            </a:r>
          </a:p>
          <a:p>
            <a:pPr marL="457200" lvl="0" indent="-228600" rtl="0">
              <a:spcBef>
                <a:spcPts val="0"/>
              </a:spcBef>
              <a:buClr>
                <a:srgbClr val="FFFFFF"/>
              </a:buClr>
              <a:buChar char="●"/>
            </a:pPr>
            <a:r>
              <a:rPr lang="en" b="1" dirty="0">
                <a:solidFill>
                  <a:srgbClr val="FFFFFF"/>
                </a:solidFill>
              </a:rPr>
              <a:t>Colgate</a:t>
            </a:r>
          </a:p>
          <a:p>
            <a:pPr marL="457200" lvl="0" indent="-228600" rtl="0">
              <a:spcBef>
                <a:spcPts val="0"/>
              </a:spcBef>
              <a:buClr>
                <a:srgbClr val="F3F3F3"/>
              </a:buClr>
              <a:buChar char="●"/>
            </a:pPr>
            <a:r>
              <a:rPr lang="en" b="1" dirty="0">
                <a:solidFill>
                  <a:srgbClr val="F3F3F3"/>
                </a:solidFill>
              </a:rPr>
              <a:t>Columbia</a:t>
            </a:r>
          </a:p>
          <a:p>
            <a:pPr marL="457200" lvl="0" indent="-228600" rtl="0">
              <a:spcBef>
                <a:spcPts val="0"/>
              </a:spcBef>
              <a:buClr>
                <a:srgbClr val="FFFFFF"/>
              </a:buClr>
              <a:buChar char="●"/>
            </a:pPr>
            <a:r>
              <a:rPr lang="en" b="1" dirty="0">
                <a:solidFill>
                  <a:srgbClr val="FFFFFF"/>
                </a:solidFill>
              </a:rPr>
              <a:t>Cornell</a:t>
            </a:r>
          </a:p>
          <a:p>
            <a:pPr marL="457200" lvl="0" indent="-228600" rtl="0">
              <a:spcBef>
                <a:spcPts val="0"/>
              </a:spcBef>
              <a:buClr>
                <a:srgbClr val="FFFFFF"/>
              </a:buClr>
              <a:buChar char="●"/>
            </a:pPr>
            <a:r>
              <a:rPr lang="en" b="1" dirty="0">
                <a:solidFill>
                  <a:srgbClr val="FFFFFF"/>
                </a:solidFill>
              </a:rPr>
              <a:t>Drexel</a:t>
            </a:r>
          </a:p>
          <a:p>
            <a:pPr marL="457200" lvl="0" indent="-228600" rtl="0">
              <a:spcBef>
                <a:spcPts val="0"/>
              </a:spcBef>
              <a:buClr>
                <a:srgbClr val="FFFFFF"/>
              </a:buClr>
              <a:buChar char="●"/>
            </a:pPr>
            <a:r>
              <a:rPr lang="en" b="1" dirty="0">
                <a:solidFill>
                  <a:srgbClr val="FFFFFF"/>
                </a:solidFill>
              </a:rPr>
              <a:t>Duke</a:t>
            </a:r>
          </a:p>
          <a:p>
            <a:pPr marL="457200" lvl="0" indent="-228600" rtl="0">
              <a:spcBef>
                <a:spcPts val="0"/>
              </a:spcBef>
              <a:buClr>
                <a:srgbClr val="FFFFFF"/>
              </a:buClr>
              <a:buChar char="●"/>
            </a:pPr>
            <a:r>
              <a:rPr lang="en" b="1" dirty="0">
                <a:solidFill>
                  <a:srgbClr val="FFFFFF"/>
                </a:solidFill>
              </a:rPr>
              <a:t>Fordham</a:t>
            </a:r>
          </a:p>
          <a:p>
            <a:pPr marL="457200" lvl="0" indent="-228600" rtl="0">
              <a:spcBef>
                <a:spcPts val="0"/>
              </a:spcBef>
              <a:buClr>
                <a:srgbClr val="FFFFFF"/>
              </a:buClr>
              <a:buChar char="●"/>
            </a:pPr>
            <a:r>
              <a:rPr lang="en" b="1" dirty="0">
                <a:solidFill>
                  <a:srgbClr val="FFFFFF"/>
                </a:solidFill>
              </a:rPr>
              <a:t>George Washington</a:t>
            </a:r>
          </a:p>
          <a:p>
            <a:pPr marL="457200" lvl="0" indent="-228600" rtl="0">
              <a:spcBef>
                <a:spcPts val="0"/>
              </a:spcBef>
              <a:buClr>
                <a:srgbClr val="FFFFFF"/>
              </a:buClr>
              <a:buChar char="●"/>
            </a:pPr>
            <a:r>
              <a:rPr lang="en" b="1" dirty="0">
                <a:solidFill>
                  <a:srgbClr val="FFFFFF"/>
                </a:solidFill>
              </a:rPr>
              <a:t>Georgia Institute of Technology</a:t>
            </a:r>
          </a:p>
          <a:p>
            <a:pPr marL="457200" lvl="0" indent="-228600" rtl="0">
              <a:spcBef>
                <a:spcPts val="0"/>
              </a:spcBef>
              <a:buClr>
                <a:srgbClr val="FFFFFF"/>
              </a:buClr>
              <a:buChar char="●"/>
            </a:pPr>
            <a:r>
              <a:rPr lang="en" b="1" dirty="0">
                <a:solidFill>
                  <a:srgbClr val="FFFFFF"/>
                </a:solidFill>
              </a:rPr>
              <a:t>Gordon</a:t>
            </a:r>
          </a:p>
          <a:p>
            <a:pPr lvl="0" rtl="0">
              <a:spcBef>
                <a:spcPts val="0"/>
              </a:spcBef>
              <a:buNone/>
            </a:pPr>
            <a:endParaRPr sz="1800" dirty="0">
              <a:solidFill>
                <a:srgbClr val="FFFFFF"/>
              </a:solidFill>
            </a:endParaRPr>
          </a:p>
        </p:txBody>
      </p:sp>
      <p:sp>
        <p:nvSpPr>
          <p:cNvPr id="196" name="Shape 196"/>
          <p:cNvSpPr txBox="1"/>
          <p:nvPr/>
        </p:nvSpPr>
        <p:spPr>
          <a:xfrm>
            <a:off x="3410766" y="1291575"/>
            <a:ext cx="3417600" cy="3566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lr>
                <a:srgbClr val="FFFFFF"/>
              </a:buClr>
              <a:buChar char="●"/>
            </a:pPr>
            <a:r>
              <a:rPr lang="en" b="1" dirty="0">
                <a:solidFill>
                  <a:srgbClr val="FFFFFF"/>
                </a:solidFill>
              </a:rPr>
              <a:t>Lehigh</a:t>
            </a:r>
          </a:p>
          <a:p>
            <a:pPr marL="457200" lvl="0" indent="-228600" rtl="0">
              <a:spcBef>
                <a:spcPts val="0"/>
              </a:spcBef>
              <a:buClr>
                <a:srgbClr val="FFFFFF"/>
              </a:buClr>
              <a:buChar char="●"/>
            </a:pPr>
            <a:r>
              <a:rPr lang="en" b="1" dirty="0">
                <a:solidFill>
                  <a:srgbClr val="FFFFFF"/>
                </a:solidFill>
              </a:rPr>
              <a:t>New York</a:t>
            </a:r>
          </a:p>
          <a:p>
            <a:pPr marL="457200" lvl="0" indent="-228600" rtl="0">
              <a:spcBef>
                <a:spcPts val="0"/>
              </a:spcBef>
              <a:buClr>
                <a:srgbClr val="FFFFFF"/>
              </a:buClr>
              <a:buChar char="●"/>
            </a:pPr>
            <a:r>
              <a:rPr lang="en" b="1" dirty="0">
                <a:solidFill>
                  <a:srgbClr val="FFFFFF"/>
                </a:solidFill>
              </a:rPr>
              <a:t>Ohio State</a:t>
            </a:r>
          </a:p>
          <a:p>
            <a:pPr marL="457200" lvl="0" indent="-228600" rtl="0">
              <a:spcBef>
                <a:spcPts val="0"/>
              </a:spcBef>
              <a:buClr>
                <a:srgbClr val="FFFFFF"/>
              </a:buClr>
              <a:buChar char="●"/>
            </a:pPr>
            <a:r>
              <a:rPr lang="en" b="1" dirty="0">
                <a:solidFill>
                  <a:srgbClr val="FFFFFF"/>
                </a:solidFill>
              </a:rPr>
              <a:t>Penn State</a:t>
            </a:r>
          </a:p>
          <a:p>
            <a:pPr marL="457200" lvl="0" indent="-228600" rtl="0">
              <a:spcBef>
                <a:spcPts val="0"/>
              </a:spcBef>
              <a:buClr>
                <a:srgbClr val="FFFFFF"/>
              </a:buClr>
              <a:buChar char="●"/>
            </a:pPr>
            <a:r>
              <a:rPr lang="en" b="1" dirty="0">
                <a:solidFill>
                  <a:srgbClr val="FFFFFF"/>
                </a:solidFill>
              </a:rPr>
              <a:t>Princeton</a:t>
            </a:r>
          </a:p>
          <a:p>
            <a:pPr marL="457200" lvl="0" indent="-228600" rtl="0">
              <a:spcBef>
                <a:spcPts val="0"/>
              </a:spcBef>
              <a:buClr>
                <a:srgbClr val="FFFFFF"/>
              </a:buClr>
              <a:buChar char="●"/>
            </a:pPr>
            <a:r>
              <a:rPr lang="en" b="1" dirty="0">
                <a:solidFill>
                  <a:srgbClr val="FFFFFF"/>
                </a:solidFill>
              </a:rPr>
              <a:t>Rutgers</a:t>
            </a:r>
          </a:p>
          <a:p>
            <a:pPr marL="457200" lvl="0" indent="-228600" rtl="0">
              <a:spcBef>
                <a:spcPts val="0"/>
              </a:spcBef>
              <a:buClr>
                <a:srgbClr val="FFFFFF"/>
              </a:buClr>
              <a:buChar char="●"/>
            </a:pPr>
            <a:r>
              <a:rPr lang="en" b="1" dirty="0">
                <a:solidFill>
                  <a:srgbClr val="FFFFFF"/>
                </a:solidFill>
              </a:rPr>
              <a:t>San Diego State</a:t>
            </a:r>
          </a:p>
          <a:p>
            <a:pPr marL="457200" lvl="0" indent="-228600" rtl="0">
              <a:spcBef>
                <a:spcPts val="0"/>
              </a:spcBef>
              <a:buClr>
                <a:srgbClr val="FFFFFF"/>
              </a:buClr>
              <a:buChar char="●"/>
            </a:pPr>
            <a:r>
              <a:rPr lang="en" b="1" dirty="0">
                <a:solidFill>
                  <a:srgbClr val="FFFFFF"/>
                </a:solidFill>
              </a:rPr>
              <a:t>Smith</a:t>
            </a:r>
          </a:p>
          <a:p>
            <a:pPr marL="457200" lvl="0" indent="-228600" rtl="0">
              <a:spcBef>
                <a:spcPts val="0"/>
              </a:spcBef>
              <a:buClr>
                <a:srgbClr val="FFFFFF"/>
              </a:buClr>
              <a:buChar char="●"/>
            </a:pPr>
            <a:r>
              <a:rPr lang="en" b="1" dirty="0">
                <a:solidFill>
                  <a:srgbClr val="FFFFFF"/>
                </a:solidFill>
              </a:rPr>
              <a:t>Stevens Institute of Technology</a:t>
            </a:r>
          </a:p>
          <a:p>
            <a:pPr marL="457200" lvl="0" indent="-228600" rtl="0">
              <a:spcBef>
                <a:spcPts val="0"/>
              </a:spcBef>
              <a:buClr>
                <a:srgbClr val="FFFFFF"/>
              </a:buClr>
              <a:buChar char="●"/>
            </a:pPr>
            <a:r>
              <a:rPr lang="en" b="1" dirty="0">
                <a:solidFill>
                  <a:srgbClr val="FFFFFF"/>
                </a:solidFill>
              </a:rPr>
              <a:t>University of California at Berkeley/Los Angeles</a:t>
            </a:r>
          </a:p>
          <a:p>
            <a:pPr marL="457200" lvl="0" indent="-228600" rtl="0">
              <a:spcBef>
                <a:spcPts val="0"/>
              </a:spcBef>
              <a:buClr>
                <a:srgbClr val="FFFFFF"/>
              </a:buClr>
              <a:buChar char="●"/>
            </a:pPr>
            <a:r>
              <a:rPr lang="en" b="1" dirty="0">
                <a:solidFill>
                  <a:srgbClr val="FFFFFF"/>
                </a:solidFill>
              </a:rPr>
              <a:t>University of Pennsylvania</a:t>
            </a:r>
          </a:p>
          <a:p>
            <a:pPr marL="457200" lvl="0" indent="-228600" rtl="0">
              <a:spcBef>
                <a:spcPts val="0"/>
              </a:spcBef>
              <a:buClr>
                <a:srgbClr val="FFFFFF"/>
              </a:buClr>
              <a:buChar char="●"/>
            </a:pPr>
            <a:r>
              <a:rPr lang="en" b="1" dirty="0">
                <a:solidFill>
                  <a:srgbClr val="FFFFFF"/>
                </a:solidFill>
              </a:rPr>
              <a:t>Vassar</a:t>
            </a:r>
          </a:p>
          <a:p>
            <a:pPr marL="457200" lvl="0" indent="-228600" rtl="0">
              <a:spcBef>
                <a:spcPts val="0"/>
              </a:spcBef>
              <a:buClr>
                <a:srgbClr val="FFFFFF"/>
              </a:buClr>
              <a:buChar char="●"/>
            </a:pPr>
            <a:r>
              <a:rPr lang="en" b="1" dirty="0">
                <a:solidFill>
                  <a:srgbClr val="FFFFFF"/>
                </a:solidFill>
              </a:rPr>
              <a:t>Wheaton</a:t>
            </a:r>
            <a:endParaRPr lang="en-US" b="1" dirty="0">
              <a:solidFill>
                <a:srgbClr val="FFFFFF"/>
              </a:solidFill>
            </a:endParaRPr>
          </a:p>
          <a:p>
            <a:pPr marL="457200" lvl="0" indent="-228600" rtl="0">
              <a:spcBef>
                <a:spcPts val="0"/>
              </a:spcBef>
              <a:buClr>
                <a:srgbClr val="FFFFFF"/>
              </a:buClr>
              <a:buChar char="●"/>
            </a:pPr>
            <a:r>
              <a:rPr lang="en-US" b="1" dirty="0">
                <a:solidFill>
                  <a:srgbClr val="FFFFFF"/>
                </a:solidFill>
              </a:rPr>
              <a:t>Yale </a:t>
            </a:r>
            <a:endParaRPr lang="en" b="1" dirty="0">
              <a:solidFill>
                <a:srgbClr val="FFFFFF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1500" dirty="0">
              <a:solidFill>
                <a:srgbClr val="FFFFFF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1600" dirty="0">
              <a:solidFill>
                <a:srgbClr val="FFFFFF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1700" dirty="0">
              <a:solidFill>
                <a:srgbClr val="FFFFFF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1700" dirty="0">
              <a:solidFill>
                <a:srgbClr val="FFFFFF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1700" dirty="0">
              <a:solidFill>
                <a:srgbClr val="FFFFFF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1700" dirty="0">
              <a:solidFill>
                <a:srgbClr val="FFFFFF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1800" dirty="0">
              <a:solidFill>
                <a:srgbClr val="FFFFFF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1800" dirty="0">
              <a:solidFill>
                <a:srgbClr val="FFFFFF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1800" dirty="0">
              <a:solidFill>
                <a:srgbClr val="FFFFFF"/>
              </a:solidFill>
            </a:endParaRPr>
          </a:p>
          <a:p>
            <a:pPr lvl="0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sz="1800" dirty="0">
              <a:solidFill>
                <a:srgbClr val="FFFFFF"/>
              </a:solidFill>
            </a:endParaRPr>
          </a:p>
        </p:txBody>
      </p:sp>
      <p:pic>
        <p:nvPicPr>
          <p:cNvPr id="6" name="Picture 5" descr="IMG_7472small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28366" y="0"/>
            <a:ext cx="2315634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cmssmal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6349" y="0"/>
            <a:ext cx="9150349" cy="568536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1371600"/>
          </a:xfrm>
          <a:prstGeom prst="rect">
            <a:avLst/>
          </a:prstGeom>
          <a:solidFill>
            <a:srgbClr val="002554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Shape 202"/>
          <p:cNvSpPr txBox="1">
            <a:spLocks noGrp="1"/>
          </p:cNvSpPr>
          <p:nvPr>
            <p:ph type="title"/>
          </p:nvPr>
        </p:nvSpPr>
        <p:spPr>
          <a:xfrm>
            <a:off x="-138325" y="415000"/>
            <a:ext cx="9393000" cy="602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ko-KR" altLang="en-US" dirty="0" err="1"/>
              <a:t>이스턴</a:t>
            </a:r>
            <a:r>
              <a:rPr lang="ko-KR" altLang="en-US" dirty="0"/>
              <a:t> </a:t>
            </a:r>
            <a:r>
              <a:rPr lang="ko-KR" altLang="en-US" dirty="0" err="1"/>
              <a:t>크리스찬</a:t>
            </a:r>
            <a:r>
              <a:rPr lang="ko-KR" altLang="en-US" dirty="0"/>
              <a:t> 중학교</a:t>
            </a:r>
            <a:endParaRPr lang="en" dirty="0"/>
          </a:p>
        </p:txBody>
      </p:sp>
      <p:sp>
        <p:nvSpPr>
          <p:cNvPr id="204" name="Shape 204"/>
          <p:cNvSpPr txBox="1"/>
          <p:nvPr/>
        </p:nvSpPr>
        <p:spPr>
          <a:xfrm>
            <a:off x="827133" y="1574800"/>
            <a:ext cx="3634191" cy="1244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lr>
                <a:srgbClr val="FFFFFF"/>
              </a:buClr>
            </a:pPr>
            <a:r>
              <a:rPr lang="ko-KR" altLang="en-US" b="1" dirty="0">
                <a:solidFill>
                  <a:srgbClr val="002554"/>
                </a:solidFill>
              </a:rPr>
              <a:t>뉴저지 </a:t>
            </a:r>
            <a:r>
              <a:rPr lang="ko-KR" altLang="en-US" b="1" dirty="0" err="1">
                <a:solidFill>
                  <a:srgbClr val="002554"/>
                </a:solidFill>
              </a:rPr>
              <a:t>와이코프</a:t>
            </a:r>
            <a:r>
              <a:rPr lang="ko-KR" altLang="en-US" b="1" dirty="0">
                <a:solidFill>
                  <a:srgbClr val="002554"/>
                </a:solidFill>
              </a:rPr>
              <a:t> </a:t>
            </a:r>
            <a:r>
              <a:rPr lang="en-US" altLang="ko-KR" b="1" dirty="0">
                <a:solidFill>
                  <a:srgbClr val="002554"/>
                </a:solidFill>
              </a:rPr>
              <a:t>(</a:t>
            </a:r>
            <a:r>
              <a:rPr lang="en" b="1" dirty="0">
                <a:solidFill>
                  <a:srgbClr val="002554"/>
                </a:solidFill>
              </a:rPr>
              <a:t>Wyckoff, NJ) </a:t>
            </a:r>
            <a:r>
              <a:rPr lang="ko-KR" altLang="en-US" b="1" dirty="0">
                <a:solidFill>
                  <a:srgbClr val="002554"/>
                </a:solidFill>
              </a:rPr>
              <a:t>에 위치 </a:t>
            </a:r>
            <a:endParaRPr b="1" dirty="0">
              <a:solidFill>
                <a:srgbClr val="002554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b="1" dirty="0">
              <a:solidFill>
                <a:srgbClr val="002554"/>
              </a:solidFill>
            </a:endParaRPr>
          </a:p>
          <a:p>
            <a:pPr marL="457200" lvl="0" indent="-228600" rtl="0">
              <a:spcBef>
                <a:spcPts val="0"/>
              </a:spcBef>
              <a:buClr>
                <a:srgbClr val="FFFFFF"/>
              </a:buClr>
            </a:pPr>
            <a:r>
              <a:rPr lang="en" b="1" dirty="0">
                <a:solidFill>
                  <a:srgbClr val="002554"/>
                </a:solidFill>
              </a:rPr>
              <a:t>2</a:t>
            </a:r>
            <a:r>
              <a:rPr lang="en-US" altLang="ko-KR" b="1" dirty="0">
                <a:solidFill>
                  <a:srgbClr val="002554"/>
                </a:solidFill>
              </a:rPr>
              <a:t>5</a:t>
            </a:r>
            <a:r>
              <a:rPr lang="en" b="1" dirty="0">
                <a:solidFill>
                  <a:srgbClr val="002554"/>
                </a:solidFill>
              </a:rPr>
              <a:t>0 </a:t>
            </a:r>
            <a:r>
              <a:rPr lang="ko-KR" altLang="en-US" b="1" dirty="0">
                <a:solidFill>
                  <a:srgbClr val="002554"/>
                </a:solidFill>
              </a:rPr>
              <a:t>명의 재학생 </a:t>
            </a:r>
            <a:endParaRPr lang="en" b="1" dirty="0">
              <a:solidFill>
                <a:srgbClr val="002554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b="1" dirty="0">
              <a:solidFill>
                <a:srgbClr val="002554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0" y="1397001"/>
            <a:ext cx="3630730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228600" algn="ctr">
              <a:buClr>
                <a:srgbClr val="FFFFFF"/>
              </a:buClr>
            </a:pPr>
            <a:r>
              <a:rPr lang="en" sz="3900" b="1" dirty="0">
                <a:solidFill>
                  <a:srgbClr val="002554"/>
                </a:solidFill>
              </a:rPr>
              <a:t>11:1</a:t>
            </a:r>
            <a:endParaRPr lang="en-US" sz="3900" b="1" dirty="0">
              <a:solidFill>
                <a:srgbClr val="002554"/>
              </a:solidFill>
            </a:endParaRPr>
          </a:p>
          <a:p>
            <a:pPr marL="457200" lvl="0" indent="-228600" algn="ctr">
              <a:buClr>
                <a:srgbClr val="FFFFFF"/>
              </a:buClr>
            </a:pPr>
            <a:r>
              <a:rPr lang="ko-KR" altLang="en-US" b="1" dirty="0">
                <a:solidFill>
                  <a:srgbClr val="002554"/>
                </a:solidFill>
              </a:rPr>
              <a:t>학생 </a:t>
            </a:r>
            <a:r>
              <a:rPr lang="en-US" altLang="ko-KR" b="1" dirty="0">
                <a:solidFill>
                  <a:srgbClr val="002554"/>
                </a:solidFill>
              </a:rPr>
              <a:t>– </a:t>
            </a:r>
            <a:r>
              <a:rPr lang="ko-KR" altLang="en-US" b="1" dirty="0">
                <a:solidFill>
                  <a:srgbClr val="002554"/>
                </a:solidFill>
              </a:rPr>
              <a:t>교사 비율</a:t>
            </a:r>
            <a:endParaRPr lang="en" b="1" dirty="0">
              <a:solidFill>
                <a:srgbClr val="002554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VD_6175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624666"/>
            <a:ext cx="4572000" cy="2518834"/>
          </a:xfrm>
          <a:prstGeom prst="rect">
            <a:avLst/>
          </a:prstGeom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pic>
      <p:pic>
        <p:nvPicPr>
          <p:cNvPr id="5" name="Picture 4" descr="D04C013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2095500"/>
            <a:ext cx="4572000" cy="3048000"/>
          </a:xfrm>
          <a:prstGeom prst="rect">
            <a:avLst/>
          </a:prstGeom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pic>
      <p:pic>
        <p:nvPicPr>
          <p:cNvPr id="6" name="Picture 5" descr="D04C014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572000" cy="3048000"/>
          </a:xfrm>
          <a:prstGeom prst="rect">
            <a:avLst/>
          </a:prstGeom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pic>
      <p:pic>
        <p:nvPicPr>
          <p:cNvPr id="8" name="Picture 7" descr="JVD_9508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0" y="0"/>
            <a:ext cx="4572000" cy="2252133"/>
          </a:xfrm>
          <a:prstGeom prst="rect">
            <a:avLst/>
          </a:prstGeom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pic>
      <p:sp>
        <p:nvSpPr>
          <p:cNvPr id="10" name="Rectangle 9"/>
          <p:cNvSpPr/>
          <p:nvPr/>
        </p:nvSpPr>
        <p:spPr>
          <a:xfrm flipV="1">
            <a:off x="0" y="2835803"/>
            <a:ext cx="4572000" cy="211137"/>
          </a:xfrm>
          <a:prstGeom prst="rect">
            <a:avLst/>
          </a:prstGeom>
          <a:solidFill>
            <a:srgbClr val="002554">
              <a:alpha val="9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 flipV="1">
            <a:off x="4572000" y="2040996"/>
            <a:ext cx="4572000" cy="211137"/>
          </a:xfrm>
          <a:prstGeom prst="rect">
            <a:avLst/>
          </a:prstGeom>
          <a:solidFill>
            <a:srgbClr val="F1B434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chssmal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371600"/>
            <a:ext cx="9144000" cy="3771900"/>
          </a:xfrm>
          <a:prstGeom prst="rect">
            <a:avLst/>
          </a:prstGeom>
        </p:spPr>
      </p:pic>
      <p:sp>
        <p:nvSpPr>
          <p:cNvPr id="209" name="Shape 209"/>
          <p:cNvSpPr txBox="1">
            <a:spLocks noGrp="1"/>
          </p:cNvSpPr>
          <p:nvPr>
            <p:ph type="title"/>
          </p:nvPr>
        </p:nvSpPr>
        <p:spPr>
          <a:xfrm>
            <a:off x="-138325" y="415000"/>
            <a:ext cx="9393000" cy="602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ko-KR" altLang="en-US" dirty="0" err="1"/>
              <a:t>이스턴</a:t>
            </a:r>
            <a:r>
              <a:rPr lang="ko-KR" altLang="en-US" dirty="0"/>
              <a:t> </a:t>
            </a:r>
            <a:r>
              <a:rPr lang="ko-KR" altLang="en-US" dirty="0" err="1"/>
              <a:t>크리스찬</a:t>
            </a:r>
            <a:r>
              <a:rPr lang="ko-KR" altLang="en-US" dirty="0"/>
              <a:t> 고등학교</a:t>
            </a:r>
            <a:endParaRPr lang="en" dirty="0"/>
          </a:p>
        </p:txBody>
      </p:sp>
      <p:sp>
        <p:nvSpPr>
          <p:cNvPr id="8" name="Rectangle 7"/>
          <p:cNvSpPr/>
          <p:nvPr/>
        </p:nvSpPr>
        <p:spPr>
          <a:xfrm>
            <a:off x="0" y="1371600"/>
            <a:ext cx="9144000" cy="1041400"/>
          </a:xfrm>
          <a:prstGeom prst="rect">
            <a:avLst/>
          </a:prstGeom>
          <a:solidFill>
            <a:srgbClr val="002554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Shape 210"/>
          <p:cNvSpPr txBox="1"/>
          <p:nvPr/>
        </p:nvSpPr>
        <p:spPr>
          <a:xfrm>
            <a:off x="869300" y="1498605"/>
            <a:ext cx="3832353" cy="91439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lr>
                <a:srgbClr val="FFFFFF"/>
              </a:buClr>
            </a:pPr>
            <a:r>
              <a:rPr lang="ko-KR" altLang="en-US" b="1" dirty="0" err="1">
                <a:solidFill>
                  <a:srgbClr val="FFFFFF"/>
                </a:solidFill>
              </a:rPr>
              <a:t>노스헤일던</a:t>
            </a:r>
            <a:r>
              <a:rPr lang="ko-KR" altLang="en-US" b="1" dirty="0">
                <a:solidFill>
                  <a:srgbClr val="FFFFFF"/>
                </a:solidFill>
              </a:rPr>
              <a:t> </a:t>
            </a:r>
            <a:r>
              <a:rPr lang="en-US" altLang="ko-KR" b="1" dirty="0">
                <a:solidFill>
                  <a:srgbClr val="FFFFFF"/>
                </a:solidFill>
              </a:rPr>
              <a:t>(</a:t>
            </a:r>
            <a:r>
              <a:rPr lang="en" b="1" dirty="0">
                <a:solidFill>
                  <a:srgbClr val="FFFFFF"/>
                </a:solidFill>
              </a:rPr>
              <a:t>North Haledon, NJ)</a:t>
            </a:r>
            <a:r>
              <a:rPr lang="ko-KR" altLang="en-US" b="1" dirty="0">
                <a:solidFill>
                  <a:srgbClr val="FFFFFF"/>
                </a:solidFill>
              </a:rPr>
              <a:t>에 위치 </a:t>
            </a:r>
            <a:endParaRPr lang="en" b="1" dirty="0">
              <a:solidFill>
                <a:srgbClr val="FFFFFF"/>
              </a:solidFill>
            </a:endParaRPr>
          </a:p>
          <a:p>
            <a:pPr lvl="0" rtl="0">
              <a:spcBef>
                <a:spcPts val="0"/>
              </a:spcBef>
            </a:pPr>
            <a:endParaRPr b="1" dirty="0">
              <a:solidFill>
                <a:srgbClr val="FFFFFF"/>
              </a:solidFill>
            </a:endParaRPr>
          </a:p>
          <a:p>
            <a:pPr marL="457200" lvl="0" indent="-228600" rtl="0">
              <a:spcBef>
                <a:spcPts val="0"/>
              </a:spcBef>
              <a:buClr>
                <a:srgbClr val="FFFFFF"/>
              </a:buClr>
            </a:pPr>
            <a:r>
              <a:rPr lang="en" b="1" dirty="0">
                <a:solidFill>
                  <a:srgbClr val="FFFFFF"/>
                </a:solidFill>
              </a:rPr>
              <a:t>3</a:t>
            </a:r>
            <a:r>
              <a:rPr lang="en-US" altLang="ko-KR" b="1" dirty="0">
                <a:solidFill>
                  <a:srgbClr val="FFFFFF"/>
                </a:solidFill>
              </a:rPr>
              <a:t>0</a:t>
            </a:r>
            <a:r>
              <a:rPr lang="en" b="1" dirty="0">
                <a:solidFill>
                  <a:srgbClr val="FFFFFF"/>
                </a:solidFill>
              </a:rPr>
              <a:t>0 </a:t>
            </a:r>
            <a:r>
              <a:rPr lang="ko-KR" altLang="en-US" b="1" dirty="0">
                <a:solidFill>
                  <a:srgbClr val="FFFFFF"/>
                </a:solidFill>
              </a:rPr>
              <a:t>명의 재학생</a:t>
            </a:r>
            <a:endParaRPr b="1" dirty="0">
              <a:solidFill>
                <a:srgbClr val="FFFFFF"/>
              </a:solidFill>
            </a:endParaRPr>
          </a:p>
          <a:p>
            <a:pPr lvl="0" rtl="0">
              <a:spcBef>
                <a:spcPts val="0"/>
              </a:spcBef>
            </a:pPr>
            <a:endParaRPr b="1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2000" y="1397001"/>
            <a:ext cx="3630730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228600" algn="ctr">
              <a:buClr>
                <a:srgbClr val="FFFFFF"/>
              </a:buClr>
            </a:pPr>
            <a:r>
              <a:rPr lang="en" sz="3900" b="1" dirty="0">
                <a:solidFill>
                  <a:srgbClr val="F1B434"/>
                </a:solidFill>
              </a:rPr>
              <a:t>11:1</a:t>
            </a:r>
            <a:endParaRPr lang="en-US" sz="3900" b="1" dirty="0">
              <a:solidFill>
                <a:srgbClr val="F1B434"/>
              </a:solidFill>
            </a:endParaRPr>
          </a:p>
          <a:p>
            <a:pPr marL="457200" lvl="0" indent="-228600" algn="ctr">
              <a:buClr>
                <a:srgbClr val="FFFFFF"/>
              </a:buClr>
            </a:pPr>
            <a:r>
              <a:rPr lang="ko-KR" altLang="en-US" b="1" dirty="0">
                <a:solidFill>
                  <a:srgbClr val="FFFFFF"/>
                </a:solidFill>
              </a:rPr>
              <a:t>학생 </a:t>
            </a:r>
            <a:r>
              <a:rPr lang="en-US" altLang="ko-KR" b="1" dirty="0">
                <a:solidFill>
                  <a:srgbClr val="FFFFFF"/>
                </a:solidFill>
              </a:rPr>
              <a:t>– </a:t>
            </a:r>
            <a:r>
              <a:rPr lang="ko-KR" altLang="en-US" b="1" dirty="0">
                <a:solidFill>
                  <a:srgbClr val="FFFFFF"/>
                </a:solidFill>
              </a:rPr>
              <a:t>교사 비율</a:t>
            </a:r>
            <a:endParaRPr lang="en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D04C002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463"/>
            <a:ext cx="4572000" cy="3048000"/>
          </a:xfrm>
          <a:prstGeom prst="rect">
            <a:avLst/>
          </a:prstGeom>
        </p:spPr>
      </p:pic>
      <p:pic>
        <p:nvPicPr>
          <p:cNvPr id="5" name="Picture 4" descr="D04C342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2095500"/>
            <a:ext cx="4572000" cy="3048000"/>
          </a:xfrm>
          <a:prstGeom prst="rect">
            <a:avLst/>
          </a:prstGeom>
        </p:spPr>
      </p:pic>
      <p:pic>
        <p:nvPicPr>
          <p:cNvPr id="6" name="Picture 5" descr="JVD_1524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0" y="17463"/>
            <a:ext cx="4572000" cy="2260070"/>
          </a:xfrm>
          <a:prstGeom prst="rect">
            <a:avLst/>
          </a:prstGeom>
        </p:spPr>
      </p:pic>
      <p:pic>
        <p:nvPicPr>
          <p:cNvPr id="7" name="Picture 6" descr="JVD_9964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065463"/>
            <a:ext cx="4572000" cy="207803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flipV="1">
            <a:off x="0" y="3065463"/>
            <a:ext cx="4572000" cy="211137"/>
          </a:xfrm>
          <a:prstGeom prst="rect">
            <a:avLst/>
          </a:prstGeom>
          <a:solidFill>
            <a:srgbClr val="002554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 flipV="1">
            <a:off x="4572000" y="2066396"/>
            <a:ext cx="4572000" cy="211137"/>
          </a:xfrm>
          <a:prstGeom prst="rect">
            <a:avLst/>
          </a:prstGeom>
          <a:solidFill>
            <a:srgbClr val="F1B434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title"/>
          </p:nvPr>
        </p:nvSpPr>
        <p:spPr>
          <a:xfrm>
            <a:off x="0" y="415000"/>
            <a:ext cx="5486400" cy="602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ko-KR" altLang="en-US" dirty="0"/>
              <a:t>우수한 학업 프로그램</a:t>
            </a:r>
            <a:endParaRPr lang="en" dirty="0"/>
          </a:p>
        </p:txBody>
      </p:sp>
      <p:sp>
        <p:nvSpPr>
          <p:cNvPr id="217" name="Shape 217"/>
          <p:cNvSpPr txBox="1"/>
          <p:nvPr/>
        </p:nvSpPr>
        <p:spPr>
          <a:xfrm>
            <a:off x="397425" y="1871088"/>
            <a:ext cx="1957200" cy="1574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600" b="1" dirty="0">
                <a:solidFill>
                  <a:srgbClr val="F1B434"/>
                </a:solidFill>
              </a:rPr>
              <a:t>ESL</a:t>
            </a:r>
          </a:p>
          <a:p>
            <a:pPr marL="457200" lvl="0" indent="-330200" rtl="0">
              <a:spcBef>
                <a:spcPts val="0"/>
              </a:spcBef>
              <a:buClr>
                <a:srgbClr val="FFFFFF"/>
              </a:buClr>
              <a:buSzPct val="100000"/>
              <a:buChar char="●"/>
            </a:pPr>
            <a:r>
              <a:rPr lang="en" sz="1600" b="1" dirty="0">
                <a:solidFill>
                  <a:srgbClr val="FFFFFF"/>
                </a:solidFill>
              </a:rPr>
              <a:t>ESL 1</a:t>
            </a:r>
          </a:p>
          <a:p>
            <a:pPr marL="457200" lvl="0" indent="-330200" rtl="0">
              <a:spcBef>
                <a:spcPts val="0"/>
              </a:spcBef>
              <a:buClr>
                <a:srgbClr val="FFFFFF"/>
              </a:buClr>
              <a:buSzPct val="100000"/>
              <a:buChar char="●"/>
            </a:pPr>
            <a:r>
              <a:rPr lang="en" sz="1600" b="1" dirty="0">
                <a:solidFill>
                  <a:srgbClr val="FFFFFF"/>
                </a:solidFill>
              </a:rPr>
              <a:t>ESL 2</a:t>
            </a:r>
          </a:p>
          <a:p>
            <a:pPr marL="457200" lvl="0" indent="-330200" rtl="0">
              <a:spcBef>
                <a:spcPts val="0"/>
              </a:spcBef>
              <a:buClr>
                <a:srgbClr val="FFFFFF"/>
              </a:buClr>
              <a:buSzPct val="100000"/>
              <a:buChar char="●"/>
            </a:pPr>
            <a:r>
              <a:rPr lang="en" sz="1600" b="1" dirty="0">
                <a:solidFill>
                  <a:srgbClr val="FFFFFF"/>
                </a:solidFill>
              </a:rPr>
              <a:t>ESL </a:t>
            </a:r>
            <a:r>
              <a:rPr lang="ko-KR" altLang="en-US" sz="1600" b="1" dirty="0">
                <a:solidFill>
                  <a:srgbClr val="FFFFFF"/>
                </a:solidFill>
              </a:rPr>
              <a:t>작문</a:t>
            </a:r>
            <a:endParaRPr sz="2400" dirty="0">
              <a:solidFill>
                <a:srgbClr val="FFFFFF"/>
              </a:solidFill>
            </a:endParaRPr>
          </a:p>
        </p:txBody>
      </p:sp>
      <p:sp>
        <p:nvSpPr>
          <p:cNvPr id="218" name="Shape 218"/>
          <p:cNvSpPr txBox="1"/>
          <p:nvPr/>
        </p:nvSpPr>
        <p:spPr>
          <a:xfrm>
            <a:off x="2307188" y="1871100"/>
            <a:ext cx="3764400" cy="3121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ko-KR" altLang="en-US" sz="1600" b="1" dirty="0">
                <a:solidFill>
                  <a:srgbClr val="F1B434"/>
                </a:solidFill>
              </a:rPr>
              <a:t>과학 및 수학 수업</a:t>
            </a:r>
            <a:endParaRPr lang="en-US" altLang="ko-KR" sz="1600" b="1" dirty="0">
              <a:solidFill>
                <a:srgbClr val="F1B434"/>
              </a:solidFill>
            </a:endParaRPr>
          </a:p>
          <a:p>
            <a:pPr marL="457200" lvl="0" indent="-330200" rtl="0">
              <a:spcBef>
                <a:spcPts val="0"/>
              </a:spcBef>
              <a:buClr>
                <a:srgbClr val="FFFFFF"/>
              </a:buClr>
              <a:buSzPct val="100000"/>
              <a:buChar char="●"/>
            </a:pPr>
            <a:r>
              <a:rPr lang="en" sz="1600" b="1" dirty="0">
                <a:solidFill>
                  <a:srgbClr val="FFFFFF"/>
                </a:solidFill>
              </a:rPr>
              <a:t>Honors </a:t>
            </a:r>
            <a:r>
              <a:rPr lang="ko-KR" altLang="en-US" sz="1600" b="1" dirty="0">
                <a:solidFill>
                  <a:srgbClr val="FFFFFF"/>
                </a:solidFill>
              </a:rPr>
              <a:t>물리 </a:t>
            </a:r>
            <a:endParaRPr lang="en-US" altLang="ko-KR" sz="1600" b="1" dirty="0">
              <a:solidFill>
                <a:srgbClr val="FFFFFF"/>
              </a:solidFill>
            </a:endParaRPr>
          </a:p>
          <a:p>
            <a:pPr marL="457200" lvl="0" indent="-330200" rtl="0">
              <a:spcBef>
                <a:spcPts val="0"/>
              </a:spcBef>
              <a:buClr>
                <a:srgbClr val="FFFFFF"/>
              </a:buClr>
              <a:buSzPct val="100000"/>
              <a:buChar char="●"/>
            </a:pPr>
            <a:r>
              <a:rPr lang="en-US" sz="1600" b="1" dirty="0">
                <a:solidFill>
                  <a:srgbClr val="FFFFFF"/>
                </a:solidFill>
              </a:rPr>
              <a:t>Honors </a:t>
            </a:r>
            <a:r>
              <a:rPr lang="ko-KR" altLang="en-US" sz="1600" b="1" dirty="0">
                <a:solidFill>
                  <a:srgbClr val="FFFFFF"/>
                </a:solidFill>
              </a:rPr>
              <a:t>화학 </a:t>
            </a:r>
            <a:endParaRPr lang="en" sz="1600" b="1" dirty="0">
              <a:solidFill>
                <a:srgbClr val="FFFFFF"/>
              </a:solidFill>
            </a:endParaRPr>
          </a:p>
          <a:p>
            <a:pPr marL="457200" lvl="0" indent="-330200" rtl="0">
              <a:spcBef>
                <a:spcPts val="0"/>
              </a:spcBef>
              <a:buClr>
                <a:srgbClr val="FFFFFF"/>
              </a:buClr>
              <a:buSzPct val="100000"/>
              <a:buChar char="●"/>
            </a:pPr>
            <a:r>
              <a:rPr lang="ko-KR" altLang="en-US" sz="1600" b="1" dirty="0">
                <a:solidFill>
                  <a:srgbClr val="FFFFFF"/>
                </a:solidFill>
              </a:rPr>
              <a:t>고등 생물 </a:t>
            </a:r>
            <a:endParaRPr lang="en-US" altLang="ko-KR" sz="1600" b="1" dirty="0">
              <a:solidFill>
                <a:srgbClr val="FFFFFF"/>
              </a:solidFill>
            </a:endParaRPr>
          </a:p>
          <a:p>
            <a:pPr marL="457200" lvl="0" indent="-330200" rtl="0">
              <a:spcBef>
                <a:spcPts val="0"/>
              </a:spcBef>
              <a:buClr>
                <a:srgbClr val="FFFFFF"/>
              </a:buClr>
              <a:buSzPct val="100000"/>
              <a:buChar char="●"/>
            </a:pPr>
            <a:r>
              <a:rPr lang="ko-KR" altLang="en-US" sz="1600" b="1" dirty="0">
                <a:solidFill>
                  <a:srgbClr val="FFFFFF"/>
                </a:solidFill>
              </a:rPr>
              <a:t>해부 및 생리학</a:t>
            </a:r>
            <a:endParaRPr lang="en-US" altLang="ko-KR" sz="1600" b="1" dirty="0">
              <a:solidFill>
                <a:srgbClr val="FFFFFF"/>
              </a:solidFill>
            </a:endParaRPr>
          </a:p>
          <a:p>
            <a:pPr marL="457200" lvl="0" indent="-330200" rtl="0">
              <a:spcBef>
                <a:spcPts val="0"/>
              </a:spcBef>
              <a:buClr>
                <a:srgbClr val="FFFFFF"/>
              </a:buClr>
              <a:buSzPct val="100000"/>
              <a:buChar char="●"/>
            </a:pPr>
            <a:r>
              <a:rPr lang="ko-KR" altLang="en-US" sz="1600" b="1" dirty="0">
                <a:solidFill>
                  <a:srgbClr val="FFFFFF"/>
                </a:solidFill>
              </a:rPr>
              <a:t>미적분</a:t>
            </a:r>
            <a:r>
              <a:rPr lang="en" sz="1600" b="1" dirty="0">
                <a:solidFill>
                  <a:srgbClr val="FFFFFF"/>
                </a:solidFill>
              </a:rPr>
              <a:t> 1</a:t>
            </a:r>
          </a:p>
          <a:p>
            <a:pPr marL="457200" lvl="0" indent="-330200" rtl="0">
              <a:spcBef>
                <a:spcPts val="0"/>
              </a:spcBef>
              <a:buClr>
                <a:srgbClr val="FFFFFF"/>
              </a:buClr>
              <a:buSzPct val="100000"/>
              <a:buChar char="●"/>
            </a:pPr>
            <a:r>
              <a:rPr lang="ko-KR" altLang="en-US" sz="1600" b="1" dirty="0">
                <a:solidFill>
                  <a:srgbClr val="FFFFFF"/>
                </a:solidFill>
              </a:rPr>
              <a:t>미적분</a:t>
            </a:r>
            <a:r>
              <a:rPr lang="en" sz="1600" b="1" dirty="0">
                <a:solidFill>
                  <a:srgbClr val="FFFFFF"/>
                </a:solidFill>
              </a:rPr>
              <a:t> 2</a:t>
            </a:r>
          </a:p>
          <a:p>
            <a:pPr marL="457200" lvl="0" indent="-330200" rtl="0">
              <a:spcBef>
                <a:spcPts val="0"/>
              </a:spcBef>
              <a:buClr>
                <a:srgbClr val="FFFFFF"/>
              </a:buClr>
              <a:buSzPct val="100000"/>
              <a:buChar char="●"/>
            </a:pPr>
            <a:r>
              <a:rPr lang="ko-KR" altLang="en-US" sz="1600" b="1" dirty="0">
                <a:solidFill>
                  <a:srgbClr val="FFFFFF"/>
                </a:solidFill>
              </a:rPr>
              <a:t>통계학</a:t>
            </a:r>
            <a:endParaRPr lang="en" sz="1600" b="1" dirty="0">
              <a:solidFill>
                <a:srgbClr val="FFFFFF"/>
              </a:solidFill>
            </a:endParaRPr>
          </a:p>
        </p:txBody>
      </p:sp>
      <p:pic>
        <p:nvPicPr>
          <p:cNvPr id="7" name="Picture 6" descr="JVD_971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5486400" y="-1"/>
            <a:ext cx="4429054" cy="514350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title"/>
          </p:nvPr>
        </p:nvSpPr>
        <p:spPr>
          <a:xfrm>
            <a:off x="0" y="415000"/>
            <a:ext cx="9144000" cy="602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ko-KR" altLang="en-US" dirty="0"/>
              <a:t>혁신적인</a:t>
            </a:r>
            <a:r>
              <a:rPr lang="en-US" altLang="ko-KR" dirty="0"/>
              <a:t> </a:t>
            </a:r>
            <a:r>
              <a:rPr lang="ko-KR" altLang="en-US" dirty="0"/>
              <a:t>제공</a:t>
            </a:r>
            <a:r>
              <a:rPr lang="en-US" altLang="ko-KR" dirty="0"/>
              <a:t> &amp; </a:t>
            </a:r>
            <a:r>
              <a:rPr lang="ko-KR" altLang="en-US" dirty="0"/>
              <a:t>프로그램</a:t>
            </a:r>
            <a:endParaRPr lang="en" dirty="0"/>
          </a:p>
        </p:txBody>
      </p:sp>
      <p:sp>
        <p:nvSpPr>
          <p:cNvPr id="218" name="Shape 218"/>
          <p:cNvSpPr txBox="1"/>
          <p:nvPr/>
        </p:nvSpPr>
        <p:spPr>
          <a:xfrm>
            <a:off x="1074487" y="1620400"/>
            <a:ext cx="6759697" cy="3121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12750" lvl="0" indent="-285750" rtl="0">
              <a:lnSpc>
                <a:spcPct val="15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</a:pPr>
            <a:r>
              <a:rPr lang="ko-KR" altLang="en-US" sz="1600" b="1" dirty="0">
                <a:solidFill>
                  <a:srgbClr val="FFFFFF"/>
                </a:solidFill>
              </a:rPr>
              <a:t>인문학</a:t>
            </a:r>
            <a:r>
              <a:rPr lang="en-US" altLang="ko-KR" sz="1600" b="1" dirty="0">
                <a:solidFill>
                  <a:srgbClr val="FFFFFF"/>
                </a:solidFill>
              </a:rPr>
              <a:t> </a:t>
            </a:r>
            <a:r>
              <a:rPr lang="ko-KR" altLang="en-US" sz="1600" b="1" dirty="0">
                <a:solidFill>
                  <a:srgbClr val="FFFFFF"/>
                </a:solidFill>
              </a:rPr>
              <a:t>전공</a:t>
            </a:r>
            <a:r>
              <a:rPr lang="en-US" altLang="ko-KR" sz="1600" b="1" dirty="0">
                <a:solidFill>
                  <a:srgbClr val="FFFFFF"/>
                </a:solidFill>
              </a:rPr>
              <a:t>: </a:t>
            </a:r>
            <a:r>
              <a:rPr lang="ko-KR" altLang="en-US" sz="1600" b="1" dirty="0">
                <a:solidFill>
                  <a:srgbClr val="FFFFFF"/>
                </a:solidFill>
              </a:rPr>
              <a:t>언어 예술</a:t>
            </a:r>
            <a:r>
              <a:rPr lang="en-US" altLang="ko-KR" sz="1600" b="1" dirty="0">
                <a:solidFill>
                  <a:srgbClr val="FFFFFF"/>
                </a:solidFill>
              </a:rPr>
              <a:t>, </a:t>
            </a:r>
            <a:r>
              <a:rPr lang="ko-KR" altLang="en-US" sz="1600" b="1" dirty="0">
                <a:solidFill>
                  <a:srgbClr val="FFFFFF"/>
                </a:solidFill>
              </a:rPr>
              <a:t>사회</a:t>
            </a:r>
            <a:r>
              <a:rPr lang="en-US" altLang="ko-KR" sz="1600" b="1" dirty="0">
                <a:solidFill>
                  <a:srgbClr val="FFFFFF"/>
                </a:solidFill>
              </a:rPr>
              <a:t>, </a:t>
            </a:r>
            <a:r>
              <a:rPr lang="ko-KR" altLang="en-US" sz="1600" b="1" dirty="0">
                <a:solidFill>
                  <a:srgbClr val="FFFFFF"/>
                </a:solidFill>
              </a:rPr>
              <a:t>공연 예술</a:t>
            </a:r>
            <a:r>
              <a:rPr lang="en-US" altLang="ko-KR" sz="1600" b="1" dirty="0">
                <a:solidFill>
                  <a:srgbClr val="FFFFFF"/>
                </a:solidFill>
              </a:rPr>
              <a:t>, </a:t>
            </a:r>
            <a:r>
              <a:rPr lang="ko-KR" altLang="en-US" sz="1600" b="1" dirty="0">
                <a:solidFill>
                  <a:srgbClr val="FFFFFF"/>
                </a:solidFill>
              </a:rPr>
              <a:t>시각예술</a:t>
            </a:r>
          </a:p>
          <a:p>
            <a:pPr marL="412750" lvl="0" indent="-285750" rtl="0">
              <a:lnSpc>
                <a:spcPct val="15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ko-KR" sz="1600" b="1" dirty="0">
                <a:solidFill>
                  <a:srgbClr val="FFFFFF"/>
                </a:solidFill>
              </a:rPr>
              <a:t>STEM</a:t>
            </a:r>
            <a:r>
              <a:rPr lang="ko-KR" altLang="en-US" sz="1600" b="1" dirty="0">
                <a:solidFill>
                  <a:srgbClr val="FFFFFF"/>
                </a:solidFill>
              </a:rPr>
              <a:t> 전공</a:t>
            </a:r>
            <a:r>
              <a:rPr lang="en-US" altLang="ko-KR" sz="1600" b="1" dirty="0">
                <a:solidFill>
                  <a:srgbClr val="FFFFFF"/>
                </a:solidFill>
              </a:rPr>
              <a:t>: </a:t>
            </a:r>
            <a:r>
              <a:rPr lang="ko-KR" altLang="en-US" sz="1600" b="1" dirty="0">
                <a:solidFill>
                  <a:srgbClr val="FFFFFF"/>
                </a:solidFill>
              </a:rPr>
              <a:t>생명 및 물리 과학</a:t>
            </a:r>
            <a:r>
              <a:rPr lang="en-US" altLang="ko-KR" sz="1600" b="1" dirty="0">
                <a:solidFill>
                  <a:srgbClr val="FFFFFF"/>
                </a:solidFill>
              </a:rPr>
              <a:t>, </a:t>
            </a:r>
            <a:r>
              <a:rPr lang="ko-KR" altLang="en-US" sz="1600" b="1" dirty="0">
                <a:solidFill>
                  <a:srgbClr val="FFFFFF"/>
                </a:solidFill>
              </a:rPr>
              <a:t>컴퓨터 과학 및 기술</a:t>
            </a:r>
            <a:r>
              <a:rPr lang="en-US" altLang="ko-KR" sz="1600" b="1" dirty="0">
                <a:solidFill>
                  <a:srgbClr val="FFFFFF"/>
                </a:solidFill>
              </a:rPr>
              <a:t>, </a:t>
            </a:r>
            <a:r>
              <a:rPr lang="ko-KR" altLang="en-US" sz="1600" b="1" dirty="0">
                <a:solidFill>
                  <a:srgbClr val="FFFFFF"/>
                </a:solidFill>
              </a:rPr>
              <a:t>수학</a:t>
            </a:r>
          </a:p>
          <a:p>
            <a:pPr marL="412750" lvl="0" indent="-285750" rtl="0">
              <a:lnSpc>
                <a:spcPct val="15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</a:pPr>
            <a:r>
              <a:rPr lang="ko-KR" altLang="en-US" sz="1600" b="1" dirty="0">
                <a:solidFill>
                  <a:srgbClr val="FFFFFF"/>
                </a:solidFill>
              </a:rPr>
              <a:t>스포츠 </a:t>
            </a:r>
            <a:r>
              <a:rPr lang="en-US" altLang="ko-KR" sz="1600" b="1" dirty="0">
                <a:solidFill>
                  <a:srgbClr val="FFFFFF"/>
                </a:solidFill>
              </a:rPr>
              <a:t>(6-12</a:t>
            </a:r>
            <a:r>
              <a:rPr lang="ko-KR" altLang="en-US" sz="1600" b="1" dirty="0">
                <a:solidFill>
                  <a:srgbClr val="FFFFFF"/>
                </a:solidFill>
              </a:rPr>
              <a:t>학년 </a:t>
            </a:r>
            <a:r>
              <a:rPr lang="en-US" altLang="ko-KR" sz="1600" b="1" dirty="0">
                <a:solidFill>
                  <a:srgbClr val="FFFFFF"/>
                </a:solidFill>
              </a:rPr>
              <a:t>33</a:t>
            </a:r>
            <a:r>
              <a:rPr lang="ko-KR" altLang="en-US" sz="1600" b="1" dirty="0">
                <a:solidFill>
                  <a:srgbClr val="FFFFFF"/>
                </a:solidFill>
              </a:rPr>
              <a:t>개 스포츠팀</a:t>
            </a:r>
            <a:r>
              <a:rPr lang="en-US" altLang="ko-KR" sz="1600" b="1" dirty="0">
                <a:solidFill>
                  <a:srgbClr val="FFFFFF"/>
                </a:solidFill>
              </a:rPr>
              <a:t>)</a:t>
            </a:r>
          </a:p>
          <a:p>
            <a:pPr marL="412750" lvl="0" indent="-285750" rtl="0">
              <a:lnSpc>
                <a:spcPct val="15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</a:pPr>
            <a:r>
              <a:rPr lang="ko-KR" altLang="en-US" sz="1600" b="1" dirty="0">
                <a:solidFill>
                  <a:srgbClr val="FFFFFF"/>
                </a:solidFill>
              </a:rPr>
              <a:t>음악 </a:t>
            </a:r>
            <a:r>
              <a:rPr lang="en-US" altLang="ko-KR" sz="1600" b="1" dirty="0">
                <a:solidFill>
                  <a:srgbClr val="FFFFFF"/>
                </a:solidFill>
              </a:rPr>
              <a:t>(</a:t>
            </a:r>
            <a:r>
              <a:rPr lang="ko-KR" altLang="en-US" sz="1600" b="1" dirty="0">
                <a:solidFill>
                  <a:srgbClr val="FFFFFF"/>
                </a:solidFill>
              </a:rPr>
              <a:t>밴드</a:t>
            </a:r>
            <a:r>
              <a:rPr lang="en-US" altLang="ko-KR" sz="1600" b="1" dirty="0">
                <a:solidFill>
                  <a:srgbClr val="FFFFFF"/>
                </a:solidFill>
              </a:rPr>
              <a:t>, </a:t>
            </a:r>
            <a:r>
              <a:rPr lang="ko-KR" altLang="en-US" sz="1600" b="1" dirty="0">
                <a:solidFill>
                  <a:srgbClr val="FFFFFF"/>
                </a:solidFill>
              </a:rPr>
              <a:t>오케스트라</a:t>
            </a:r>
            <a:r>
              <a:rPr lang="en-US" altLang="ko-KR" sz="1600" b="1" dirty="0">
                <a:solidFill>
                  <a:srgbClr val="FFFFFF"/>
                </a:solidFill>
              </a:rPr>
              <a:t>, </a:t>
            </a:r>
            <a:r>
              <a:rPr lang="ko-KR" altLang="en-US" sz="1600" b="1" dirty="0">
                <a:solidFill>
                  <a:srgbClr val="FFFFFF"/>
                </a:solidFill>
              </a:rPr>
              <a:t>합창단</a:t>
            </a:r>
            <a:r>
              <a:rPr lang="en-US" altLang="ko-KR" sz="1600" b="1" dirty="0">
                <a:solidFill>
                  <a:srgbClr val="FFFFFF"/>
                </a:solidFill>
              </a:rPr>
              <a:t>)</a:t>
            </a:r>
          </a:p>
          <a:p>
            <a:pPr marL="412750" lvl="0" indent="-285750" rtl="0">
              <a:lnSpc>
                <a:spcPct val="15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</a:pPr>
            <a:r>
              <a:rPr lang="ko-KR" altLang="en-US" sz="1600" b="1" dirty="0">
                <a:solidFill>
                  <a:srgbClr val="FFFFFF"/>
                </a:solidFill>
              </a:rPr>
              <a:t>미술</a:t>
            </a:r>
          </a:p>
          <a:p>
            <a:pPr marL="412750" lvl="0" indent="-285750" rtl="0">
              <a:lnSpc>
                <a:spcPct val="15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</a:pPr>
            <a:r>
              <a:rPr lang="ko-KR" altLang="en-US" sz="1600" b="1" dirty="0">
                <a:solidFill>
                  <a:srgbClr val="FFFFFF"/>
                </a:solidFill>
              </a:rPr>
              <a:t>드라마</a:t>
            </a:r>
            <a:r>
              <a:rPr lang="en-US" altLang="ko-KR" sz="1600" b="1" dirty="0">
                <a:solidFill>
                  <a:srgbClr val="FFFFFF"/>
                </a:solidFill>
              </a:rPr>
              <a:t>(</a:t>
            </a:r>
            <a:r>
              <a:rPr lang="ko-KR" altLang="en-US" sz="1600" b="1" dirty="0">
                <a:solidFill>
                  <a:srgbClr val="FFFFFF"/>
                </a:solidFill>
              </a:rPr>
              <a:t>뮤지컬</a:t>
            </a:r>
            <a:r>
              <a:rPr lang="en-US" altLang="ko-KR" sz="1600" b="1" dirty="0">
                <a:solidFill>
                  <a:srgbClr val="FFFFFF"/>
                </a:solidFill>
              </a:rPr>
              <a:t>, </a:t>
            </a:r>
            <a:r>
              <a:rPr lang="ko-KR" altLang="en-US" sz="1600" b="1" dirty="0">
                <a:solidFill>
                  <a:srgbClr val="FFFFFF"/>
                </a:solidFill>
              </a:rPr>
              <a:t>연극</a:t>
            </a:r>
            <a:r>
              <a:rPr lang="en-US" altLang="ko-KR" sz="1600" b="1" dirty="0">
                <a:solidFill>
                  <a:srgbClr val="FFFFFF"/>
                </a:solidFill>
              </a:rPr>
              <a:t>)</a:t>
            </a:r>
          </a:p>
          <a:p>
            <a:pPr marL="412750" lvl="0" indent="-285750" rtl="0">
              <a:lnSpc>
                <a:spcPct val="15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ko-KR" sz="1600" b="1" dirty="0">
                <a:solidFill>
                  <a:srgbClr val="FFFFFF"/>
                </a:solidFill>
              </a:rPr>
              <a:t>WINGS </a:t>
            </a:r>
            <a:r>
              <a:rPr lang="ko-KR" altLang="en-US" sz="1600" b="1" dirty="0" err="1">
                <a:solidFill>
                  <a:srgbClr val="FFFFFF"/>
                </a:solidFill>
              </a:rPr>
              <a:t>윙스</a:t>
            </a:r>
            <a:r>
              <a:rPr lang="en-US" altLang="ko-KR" sz="1600" b="1" dirty="0">
                <a:solidFill>
                  <a:srgbClr val="FFFFFF"/>
                </a:solidFill>
              </a:rPr>
              <a:t> </a:t>
            </a:r>
            <a:r>
              <a:rPr lang="ko-KR" altLang="en-US" sz="1600" b="1" dirty="0">
                <a:solidFill>
                  <a:srgbClr val="FFFFFF"/>
                </a:solidFill>
              </a:rPr>
              <a:t>프로그램</a:t>
            </a:r>
            <a:r>
              <a:rPr lang="en-US" altLang="ko-KR" sz="1600" b="1" dirty="0">
                <a:solidFill>
                  <a:srgbClr val="FFFFFF"/>
                </a:solidFill>
              </a:rPr>
              <a:t> (</a:t>
            </a:r>
            <a:r>
              <a:rPr lang="ko-KR" altLang="en-US" sz="1600" b="1" dirty="0">
                <a:solidFill>
                  <a:srgbClr val="FFFFFF"/>
                </a:solidFill>
              </a:rPr>
              <a:t>인턴십</a:t>
            </a:r>
            <a:r>
              <a:rPr lang="en-US" altLang="ko-KR" sz="1600" b="1" dirty="0">
                <a:solidFill>
                  <a:srgbClr val="FFFFFF"/>
                </a:solidFill>
              </a:rPr>
              <a:t>)</a:t>
            </a:r>
            <a:endParaRPr lang="en-US" sz="1600" b="1" dirty="0">
              <a:solidFill>
                <a:srgbClr val="FFFFFF"/>
              </a:solidFill>
            </a:endParaRPr>
          </a:p>
          <a:p>
            <a:pPr marL="412750" lvl="0" indent="-285750" rtl="0">
              <a:lnSpc>
                <a:spcPct val="15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</a:pPr>
            <a:r>
              <a:rPr lang="ko-KR" altLang="en-US" sz="1600" b="1" dirty="0">
                <a:solidFill>
                  <a:srgbClr val="FFFFFF"/>
                </a:solidFill>
              </a:rPr>
              <a:t>테크놀로지</a:t>
            </a:r>
            <a:endParaRPr lang="en-US" altLang="ko-KR" sz="1600" b="1" dirty="0">
              <a:solidFill>
                <a:srgbClr val="FFFFFF"/>
              </a:solidFill>
            </a:endParaRPr>
          </a:p>
        </p:txBody>
      </p:sp>
      <p:sp>
        <p:nvSpPr>
          <p:cNvPr id="6" name="Shape 216"/>
          <p:cNvSpPr txBox="1">
            <a:spLocks/>
          </p:cNvSpPr>
          <p:nvPr/>
        </p:nvSpPr>
        <p:spPr>
          <a:xfrm>
            <a:off x="0" y="1017700"/>
            <a:ext cx="9144000" cy="602700"/>
          </a:xfrm>
          <a:prstGeom prst="rect">
            <a:avLst/>
          </a:prstGeom>
          <a:noFill/>
          <a:ln w="381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554"/>
              </a:buClr>
              <a:buSzPct val="100000"/>
              <a:buFontTx/>
              <a:buNone/>
              <a:tabLst/>
              <a:defRPr/>
            </a:pPr>
            <a:r>
              <a:rPr kumimoji="0" lang="ko-KR" alt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1B434"/>
                </a:solidFill>
                <a:effectLst/>
                <a:uLnTx/>
                <a:uFillTx/>
                <a:ea typeface="Arial"/>
                <a:sym typeface="Arial"/>
              </a:rPr>
              <a:t>기독교의</a:t>
            </a:r>
            <a:r>
              <a:rPr kumimoji="0" lang="en-US" altLang="ko-KR" sz="2000" b="1" i="1" u="none" strike="noStrike" kern="0" cap="none" spc="0" normalizeH="0" baseline="0" noProof="0" dirty="0">
                <a:ln>
                  <a:noFill/>
                </a:ln>
                <a:solidFill>
                  <a:srgbClr val="F1B434"/>
                </a:solidFill>
                <a:effectLst/>
                <a:uLnTx/>
                <a:uFillTx/>
                <a:ea typeface="Arial"/>
                <a:sym typeface="Arial"/>
              </a:rPr>
              <a:t> </a:t>
            </a:r>
            <a:r>
              <a:rPr kumimoji="0" lang="ko-KR" alt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1B434"/>
                </a:solidFill>
                <a:effectLst/>
                <a:uLnTx/>
                <a:uFillTx/>
                <a:ea typeface="Arial"/>
                <a:sym typeface="Arial"/>
              </a:rPr>
              <a:t>비전과</a:t>
            </a:r>
            <a:r>
              <a:rPr kumimoji="0" lang="en-US" altLang="ko-KR" sz="2000" b="1" i="1" u="none" strike="noStrike" kern="0" cap="none" spc="0" normalizeH="0" baseline="0" noProof="0" dirty="0">
                <a:ln>
                  <a:noFill/>
                </a:ln>
                <a:solidFill>
                  <a:srgbClr val="F1B434"/>
                </a:solidFill>
                <a:effectLst/>
                <a:uLnTx/>
                <a:uFillTx/>
                <a:ea typeface="Arial"/>
                <a:sym typeface="Arial"/>
              </a:rPr>
              <a:t> </a:t>
            </a:r>
            <a:r>
              <a:rPr kumimoji="0" lang="ko-KR" alt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1B434"/>
                </a:solidFill>
                <a:effectLst/>
                <a:uLnTx/>
                <a:uFillTx/>
                <a:ea typeface="Arial"/>
                <a:sym typeface="Arial"/>
              </a:rPr>
              <a:t>영향력을</a:t>
            </a:r>
            <a:r>
              <a:rPr kumimoji="0" lang="en-US" altLang="ko-KR" sz="2000" b="1" i="1" u="none" strike="noStrike" kern="0" cap="none" spc="0" normalizeH="0" baseline="0" noProof="0" dirty="0">
                <a:ln>
                  <a:noFill/>
                </a:ln>
                <a:solidFill>
                  <a:srgbClr val="F1B434"/>
                </a:solidFill>
                <a:effectLst/>
                <a:uLnTx/>
                <a:uFillTx/>
                <a:ea typeface="Arial"/>
                <a:sym typeface="Arial"/>
              </a:rPr>
              <a:t> </a:t>
            </a:r>
            <a:r>
              <a:rPr kumimoji="0" lang="ko-KR" alt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1B434"/>
                </a:solidFill>
                <a:effectLst/>
                <a:uLnTx/>
                <a:uFillTx/>
                <a:ea typeface="Arial"/>
                <a:sym typeface="Arial"/>
              </a:rPr>
              <a:t>갖춘</a:t>
            </a:r>
            <a:r>
              <a:rPr kumimoji="0" lang="en-US" altLang="ko-KR" sz="2000" b="1" i="1" u="none" strike="noStrike" kern="0" cap="none" spc="0" normalizeH="0" baseline="0" noProof="0" dirty="0">
                <a:ln>
                  <a:noFill/>
                </a:ln>
                <a:solidFill>
                  <a:srgbClr val="F1B434"/>
                </a:solidFill>
                <a:effectLst/>
                <a:uLnTx/>
                <a:uFillTx/>
                <a:ea typeface="Arial"/>
                <a:sym typeface="Arial"/>
              </a:rPr>
              <a:t> </a:t>
            </a:r>
            <a:r>
              <a:rPr kumimoji="0" lang="ko-KR" alt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1B434"/>
                </a:solidFill>
                <a:effectLst/>
                <a:uLnTx/>
                <a:uFillTx/>
                <a:ea typeface="Arial"/>
                <a:sym typeface="Arial"/>
              </a:rPr>
              <a:t>학생을</a:t>
            </a:r>
            <a:r>
              <a:rPr kumimoji="0" lang="en-US" altLang="ko-KR" sz="2000" b="1" i="1" u="none" strike="noStrike" kern="0" cap="none" spc="0" normalizeH="0" baseline="0" noProof="0" dirty="0">
                <a:ln>
                  <a:noFill/>
                </a:ln>
                <a:solidFill>
                  <a:srgbClr val="F1B434"/>
                </a:solidFill>
                <a:effectLst/>
                <a:uLnTx/>
                <a:uFillTx/>
                <a:ea typeface="Arial"/>
                <a:sym typeface="Arial"/>
              </a:rPr>
              <a:t> </a:t>
            </a:r>
            <a:r>
              <a:rPr kumimoji="0" lang="ko-KR" alt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1B434"/>
                </a:solidFill>
                <a:effectLst/>
                <a:uLnTx/>
                <a:uFillTx/>
                <a:ea typeface="Arial"/>
                <a:sym typeface="Arial"/>
              </a:rPr>
              <a:t>양성합니다</a:t>
            </a:r>
            <a:endParaRPr kumimoji="0" lang="en" sz="2000" b="1" i="1" u="none" strike="noStrike" kern="0" cap="none" spc="0" normalizeH="0" baseline="0" noProof="0" dirty="0">
              <a:ln>
                <a:noFill/>
              </a:ln>
              <a:solidFill>
                <a:srgbClr val="F1B434"/>
              </a:solidFill>
              <a:effectLst/>
              <a:uLnTx/>
              <a:uFillTx/>
              <a:ea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>
            <a:spLocks noGrp="1"/>
          </p:cNvSpPr>
          <p:nvPr>
            <p:ph type="title"/>
          </p:nvPr>
        </p:nvSpPr>
        <p:spPr>
          <a:xfrm>
            <a:off x="-138325" y="415000"/>
            <a:ext cx="9393000" cy="602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Project Acceleration</a:t>
            </a:r>
          </a:p>
        </p:txBody>
      </p:sp>
      <p:sp>
        <p:nvSpPr>
          <p:cNvPr id="226" name="Shape 226"/>
          <p:cNvSpPr txBox="1"/>
          <p:nvPr/>
        </p:nvSpPr>
        <p:spPr>
          <a:xfrm>
            <a:off x="783016" y="2233962"/>
            <a:ext cx="2425851" cy="1828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indent="-228600">
              <a:lnSpc>
                <a:spcPct val="115000"/>
              </a:lnSpc>
              <a:buClr>
                <a:srgbClr val="FFFFFF"/>
              </a:buClr>
            </a:pPr>
            <a:r>
              <a:rPr lang="en" b="1" dirty="0">
                <a:solidFill>
                  <a:srgbClr val="FFFFFF"/>
                </a:solidFill>
              </a:rPr>
              <a:t>Honors </a:t>
            </a:r>
            <a:r>
              <a:rPr lang="ko-KR" altLang="en-US" b="1" dirty="0">
                <a:solidFill>
                  <a:srgbClr val="FFFFFF"/>
                </a:solidFill>
              </a:rPr>
              <a:t>미국 역사 </a:t>
            </a:r>
            <a:r>
              <a:rPr lang="en" b="1" dirty="0">
                <a:solidFill>
                  <a:srgbClr val="FFFFFF"/>
                </a:solidFill>
              </a:rPr>
              <a:t>1</a:t>
            </a:r>
            <a:r>
              <a:rPr lang="en-US" b="1" dirty="0">
                <a:solidFill>
                  <a:srgbClr val="FFFFFF"/>
                </a:solidFill>
              </a:rPr>
              <a:t>	</a:t>
            </a:r>
            <a:endParaRPr lang="en" b="1" dirty="0">
              <a:solidFill>
                <a:srgbClr val="FFFFFF"/>
              </a:solidFill>
            </a:endParaRPr>
          </a:p>
          <a:p>
            <a:pPr lvl="0" indent="-317500">
              <a:lnSpc>
                <a:spcPct val="115000"/>
              </a:lnSpc>
              <a:buClr>
                <a:srgbClr val="FFFFFF"/>
              </a:buClr>
            </a:pPr>
            <a:r>
              <a:rPr lang="en" b="1" dirty="0">
                <a:solidFill>
                  <a:srgbClr val="FFFFFF"/>
                </a:solidFill>
              </a:rPr>
              <a:t>Honors </a:t>
            </a:r>
            <a:r>
              <a:rPr lang="ko-KR" altLang="en-US" b="1" dirty="0">
                <a:solidFill>
                  <a:srgbClr val="FFFFFF"/>
                </a:solidFill>
              </a:rPr>
              <a:t>미국 문학</a:t>
            </a:r>
            <a:r>
              <a:rPr lang="en" b="1" dirty="0">
                <a:solidFill>
                  <a:srgbClr val="FFFFFF"/>
                </a:solidFill>
              </a:rPr>
              <a:t> 1</a:t>
            </a:r>
            <a:endParaRPr lang="en-US" b="1" dirty="0">
              <a:solidFill>
                <a:srgbClr val="FFFFFF"/>
              </a:solidFill>
            </a:endParaRPr>
          </a:p>
          <a:p>
            <a:pPr lvl="0" indent="-317500">
              <a:lnSpc>
                <a:spcPct val="115000"/>
              </a:lnSpc>
              <a:buClr>
                <a:srgbClr val="FFFFFF"/>
              </a:buClr>
            </a:pPr>
            <a:r>
              <a:rPr lang="en" b="1" dirty="0">
                <a:solidFill>
                  <a:srgbClr val="FFFFFF"/>
                </a:solidFill>
              </a:rPr>
              <a:t>Honors </a:t>
            </a:r>
            <a:r>
              <a:rPr lang="ko-KR" altLang="en-US" b="1" dirty="0">
                <a:solidFill>
                  <a:srgbClr val="FFFFFF"/>
                </a:solidFill>
              </a:rPr>
              <a:t>미국 역사</a:t>
            </a:r>
            <a:r>
              <a:rPr lang="en" b="1" dirty="0">
                <a:solidFill>
                  <a:srgbClr val="FFFFFF"/>
                </a:solidFill>
              </a:rPr>
              <a:t> 2 </a:t>
            </a:r>
            <a:r>
              <a:rPr lang="en-US" b="1" dirty="0">
                <a:solidFill>
                  <a:srgbClr val="FFFFFF"/>
                </a:solidFill>
              </a:rPr>
              <a:t>	</a:t>
            </a:r>
            <a:endParaRPr lang="en" b="1" dirty="0">
              <a:solidFill>
                <a:srgbClr val="FFFFFF"/>
              </a:solidFill>
            </a:endParaRPr>
          </a:p>
          <a:p>
            <a:pPr lvl="0" indent="-317500">
              <a:lnSpc>
                <a:spcPct val="115000"/>
              </a:lnSpc>
              <a:buClr>
                <a:srgbClr val="FFFFFF"/>
              </a:buClr>
            </a:pPr>
            <a:r>
              <a:rPr lang="en" b="1" dirty="0">
                <a:solidFill>
                  <a:srgbClr val="FFFFFF"/>
                </a:solidFill>
              </a:rPr>
              <a:t>Honors </a:t>
            </a:r>
            <a:r>
              <a:rPr lang="ko-KR" altLang="en-US" b="1" dirty="0">
                <a:solidFill>
                  <a:srgbClr val="FFFFFF"/>
                </a:solidFill>
              </a:rPr>
              <a:t>미국 문학</a:t>
            </a:r>
            <a:r>
              <a:rPr lang="en" b="1" dirty="0">
                <a:solidFill>
                  <a:srgbClr val="FFFFFF"/>
                </a:solidFill>
              </a:rPr>
              <a:t> 2 </a:t>
            </a:r>
            <a:endParaRPr lang="en-US" b="1" dirty="0">
              <a:solidFill>
                <a:srgbClr val="FFFFFF"/>
              </a:solidFill>
            </a:endParaRPr>
          </a:p>
          <a:p>
            <a:pPr lvl="0" indent="-317500">
              <a:lnSpc>
                <a:spcPct val="115000"/>
              </a:lnSpc>
              <a:buClr>
                <a:srgbClr val="FFFFFF"/>
              </a:buClr>
            </a:pPr>
            <a:r>
              <a:rPr lang="ko-KR" altLang="en-US" b="1" dirty="0">
                <a:solidFill>
                  <a:srgbClr val="FFFFFF"/>
                </a:solidFill>
              </a:rPr>
              <a:t>고등작문</a:t>
            </a:r>
            <a:endParaRPr lang="en" b="1" dirty="0">
              <a:solidFill>
                <a:srgbClr val="FFFFFF"/>
              </a:solidFill>
            </a:endParaRPr>
          </a:p>
          <a:p>
            <a:pPr lvl="0" rtl="0">
              <a:spcBef>
                <a:spcPts val="0"/>
              </a:spcBef>
            </a:pPr>
            <a:endParaRPr sz="2400" dirty="0">
              <a:solidFill>
                <a:srgbClr val="FFFFFF"/>
              </a:solidFill>
            </a:endParaRPr>
          </a:p>
        </p:txBody>
      </p:sp>
      <p:sp>
        <p:nvSpPr>
          <p:cNvPr id="227" name="Shape 227"/>
          <p:cNvSpPr txBox="1"/>
          <p:nvPr/>
        </p:nvSpPr>
        <p:spPr>
          <a:xfrm>
            <a:off x="240025" y="1450450"/>
            <a:ext cx="8606700" cy="866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>
              <a:buClr>
                <a:srgbClr val="000000"/>
              </a:buClr>
              <a:buSzPct val="61111"/>
            </a:pPr>
            <a:r>
              <a:rPr lang="ko-KR" altLang="en-US" sz="1800" b="1" dirty="0">
                <a:solidFill>
                  <a:srgbClr val="F1B434"/>
                </a:solidFill>
              </a:rPr>
              <a:t>학생들은 다음의 수업을 들음으로써 대학 학점을 최대 </a:t>
            </a:r>
            <a:r>
              <a:rPr lang="en-US" altLang="ko-KR" sz="1800" b="1">
                <a:solidFill>
                  <a:srgbClr val="F1B434"/>
                </a:solidFill>
              </a:rPr>
              <a:t>41</a:t>
            </a:r>
            <a:r>
              <a:rPr lang="ko-KR" altLang="en-US" sz="1800" b="1">
                <a:solidFill>
                  <a:srgbClr val="F1B434"/>
                </a:solidFill>
              </a:rPr>
              <a:t>점까지 </a:t>
            </a:r>
            <a:r>
              <a:rPr lang="ko-KR" altLang="en-US" sz="1800" b="1" dirty="0">
                <a:solidFill>
                  <a:srgbClr val="F1B434"/>
                </a:solidFill>
              </a:rPr>
              <a:t>이수할 수 있습니다</a:t>
            </a:r>
            <a:r>
              <a:rPr lang="en-US" altLang="ko-KR" sz="1800" b="1" dirty="0">
                <a:solidFill>
                  <a:srgbClr val="F1B434"/>
                </a:solidFill>
              </a:rPr>
              <a:t>. </a:t>
            </a:r>
            <a:endParaRPr lang="en" sz="1800" b="1" dirty="0">
              <a:solidFill>
                <a:srgbClr val="F1B434"/>
              </a:solidFill>
            </a:endParaRPr>
          </a:p>
        </p:txBody>
      </p:sp>
      <p:sp>
        <p:nvSpPr>
          <p:cNvPr id="228" name="Shape 228"/>
          <p:cNvSpPr txBox="1"/>
          <p:nvPr/>
        </p:nvSpPr>
        <p:spPr>
          <a:xfrm>
            <a:off x="4710300" y="2233962"/>
            <a:ext cx="2655700" cy="1770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17500">
              <a:lnSpc>
                <a:spcPct val="115000"/>
              </a:lnSpc>
              <a:buClr>
                <a:srgbClr val="FFFFFF"/>
              </a:buClr>
            </a:pPr>
            <a:r>
              <a:rPr lang="ko-KR" altLang="en-US" b="1" dirty="0">
                <a:solidFill>
                  <a:srgbClr val="FFFFFF"/>
                </a:solidFill>
              </a:rPr>
              <a:t>미적분</a:t>
            </a:r>
            <a:r>
              <a:rPr lang="en-US" altLang="ko-KR" b="1" dirty="0">
                <a:solidFill>
                  <a:srgbClr val="FFFFFF"/>
                </a:solidFill>
              </a:rPr>
              <a:t> 1</a:t>
            </a:r>
            <a:r>
              <a:rPr lang="en-US" b="1" dirty="0">
                <a:solidFill>
                  <a:srgbClr val="FFFFFF"/>
                </a:solidFill>
              </a:rPr>
              <a:t>	</a:t>
            </a:r>
          </a:p>
          <a:p>
            <a:pPr marL="457200" lvl="0" indent="-317500" rtl="0">
              <a:lnSpc>
                <a:spcPct val="115000"/>
              </a:lnSpc>
              <a:spcBef>
                <a:spcPts val="0"/>
              </a:spcBef>
              <a:buClr>
                <a:srgbClr val="FFFFFF"/>
              </a:buClr>
            </a:pPr>
            <a:r>
              <a:rPr lang="ko-KR" altLang="en-US" b="1" dirty="0">
                <a:solidFill>
                  <a:srgbClr val="FFFFFF"/>
                </a:solidFill>
              </a:rPr>
              <a:t>미적분</a:t>
            </a:r>
            <a:r>
              <a:rPr lang="en-US" b="1" dirty="0">
                <a:solidFill>
                  <a:srgbClr val="FFFFFF"/>
                </a:solidFill>
              </a:rPr>
              <a:t> 2</a:t>
            </a:r>
            <a:endParaRPr lang="en" b="1" dirty="0">
              <a:solidFill>
                <a:srgbClr val="FFFFFF"/>
              </a:solidFill>
            </a:endParaRPr>
          </a:p>
          <a:p>
            <a:pPr marL="457200" lvl="0" indent="-317500">
              <a:lnSpc>
                <a:spcPct val="115000"/>
              </a:lnSpc>
              <a:buClr>
                <a:srgbClr val="FFFFFF"/>
              </a:buClr>
            </a:pPr>
            <a:r>
              <a:rPr lang="en" b="1" dirty="0">
                <a:solidFill>
                  <a:srgbClr val="FFFFFF"/>
                </a:solidFill>
              </a:rPr>
              <a:t>Honors </a:t>
            </a:r>
            <a:r>
              <a:rPr lang="ko-KR" altLang="en-US" b="1" dirty="0">
                <a:solidFill>
                  <a:srgbClr val="FFFFFF"/>
                </a:solidFill>
              </a:rPr>
              <a:t>화학</a:t>
            </a:r>
            <a:endParaRPr lang="en-US" altLang="ko-KR" b="1" dirty="0">
              <a:solidFill>
                <a:srgbClr val="FFFFFF"/>
              </a:solidFill>
            </a:endParaRPr>
          </a:p>
          <a:p>
            <a:pPr marL="457200" lvl="0" indent="-317500">
              <a:lnSpc>
                <a:spcPct val="115000"/>
              </a:lnSpc>
              <a:buClr>
                <a:srgbClr val="FFFFFF"/>
              </a:buClr>
            </a:pPr>
            <a:r>
              <a:rPr lang="ko-KR" altLang="en-US" b="1" dirty="0">
                <a:solidFill>
                  <a:srgbClr val="FFFFFF"/>
                </a:solidFill>
              </a:rPr>
              <a:t>해부 및 생리학</a:t>
            </a:r>
            <a:endParaRPr lang="en-US" altLang="ko-KR" b="1" dirty="0">
              <a:solidFill>
                <a:srgbClr val="FFFFFF"/>
              </a:solidFill>
            </a:endParaRPr>
          </a:p>
          <a:p>
            <a:pPr marL="457200" lvl="0" indent="-317500">
              <a:lnSpc>
                <a:spcPct val="115000"/>
              </a:lnSpc>
              <a:buClr>
                <a:srgbClr val="FFFFFF"/>
              </a:buClr>
            </a:pPr>
            <a:r>
              <a:rPr lang="ko-KR" altLang="en-US" b="1" dirty="0">
                <a:solidFill>
                  <a:srgbClr val="FFFFFF"/>
                </a:solidFill>
              </a:rPr>
              <a:t>고등생물</a:t>
            </a:r>
            <a:r>
              <a:rPr lang="en" b="1" dirty="0">
                <a:solidFill>
                  <a:srgbClr val="FFFFFF"/>
                </a:solidFill>
              </a:rPr>
              <a:t>	</a:t>
            </a:r>
            <a:endParaRPr lang="en-US" b="1" dirty="0">
              <a:solidFill>
                <a:srgbClr val="FFFFFF"/>
              </a:solidFill>
            </a:endParaRPr>
          </a:p>
          <a:p>
            <a:pPr marL="457200" lvl="0" indent="-317500">
              <a:lnSpc>
                <a:spcPct val="115000"/>
              </a:lnSpc>
              <a:buClr>
                <a:srgbClr val="FFFFFF"/>
              </a:buClr>
            </a:pPr>
            <a:r>
              <a:rPr lang="en" b="1" dirty="0">
                <a:solidFill>
                  <a:srgbClr val="FFFFFF"/>
                </a:solidFill>
              </a:rPr>
              <a:t>Honors </a:t>
            </a:r>
            <a:r>
              <a:rPr lang="ko-KR" altLang="en-US" b="1" dirty="0">
                <a:solidFill>
                  <a:srgbClr val="FFFFFF"/>
                </a:solidFill>
              </a:rPr>
              <a:t>물리</a:t>
            </a:r>
            <a:endParaRPr lang="en" b="1" dirty="0">
              <a:solidFill>
                <a:srgbClr val="FFFFFF"/>
              </a:solidFill>
            </a:endParaRPr>
          </a:p>
        </p:txBody>
      </p:sp>
      <p:sp>
        <p:nvSpPr>
          <p:cNvPr id="6" name="Shape 226"/>
          <p:cNvSpPr txBox="1"/>
          <p:nvPr/>
        </p:nvSpPr>
        <p:spPr>
          <a:xfrm>
            <a:off x="3208867" y="2233962"/>
            <a:ext cx="1663850" cy="1828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indent="-228600">
              <a:lnSpc>
                <a:spcPct val="115000"/>
              </a:lnSpc>
              <a:buClr>
                <a:srgbClr val="FFFFFF"/>
              </a:buClr>
            </a:pPr>
            <a:r>
              <a:rPr lang="en" b="1" dirty="0">
                <a:solidFill>
                  <a:srgbClr val="FFFFFF"/>
                </a:solidFill>
              </a:rPr>
              <a:t>(3)</a:t>
            </a:r>
          </a:p>
          <a:p>
            <a:pPr lvl="0" indent="-317500" rtl="0">
              <a:lnSpc>
                <a:spcPct val="115000"/>
              </a:lnSpc>
              <a:spcBef>
                <a:spcPts val="0"/>
              </a:spcBef>
              <a:buClr>
                <a:srgbClr val="FFFFFF"/>
              </a:buClr>
            </a:pPr>
            <a:r>
              <a:rPr lang="en" b="1" dirty="0">
                <a:solidFill>
                  <a:srgbClr val="FFFFFF"/>
                </a:solidFill>
              </a:rPr>
              <a:t>(3)</a:t>
            </a:r>
          </a:p>
          <a:p>
            <a:pPr lvl="0" indent="-317500" rtl="0">
              <a:lnSpc>
                <a:spcPct val="115000"/>
              </a:lnSpc>
              <a:spcBef>
                <a:spcPts val="0"/>
              </a:spcBef>
              <a:buClr>
                <a:srgbClr val="FFFFFF"/>
              </a:buClr>
            </a:pPr>
            <a:r>
              <a:rPr lang="en" b="1" dirty="0">
                <a:solidFill>
                  <a:srgbClr val="FFFFFF"/>
                </a:solidFill>
              </a:rPr>
              <a:t>(3)</a:t>
            </a:r>
            <a:endParaRPr lang="en-US" b="1" dirty="0">
              <a:solidFill>
                <a:srgbClr val="FFFFFF"/>
              </a:solidFill>
            </a:endParaRPr>
          </a:p>
          <a:p>
            <a:pPr lvl="0" indent="-317500" rtl="0">
              <a:lnSpc>
                <a:spcPct val="115000"/>
              </a:lnSpc>
              <a:spcBef>
                <a:spcPts val="0"/>
              </a:spcBef>
              <a:buClr>
                <a:srgbClr val="FFFFFF"/>
              </a:buClr>
            </a:pPr>
            <a:r>
              <a:rPr lang="en" b="1" dirty="0">
                <a:solidFill>
                  <a:srgbClr val="FFFFFF"/>
                </a:solidFill>
              </a:rPr>
              <a:t>(3)</a:t>
            </a:r>
          </a:p>
          <a:p>
            <a:pPr lvl="0" indent="-317500" rtl="0">
              <a:lnSpc>
                <a:spcPct val="115000"/>
              </a:lnSpc>
              <a:spcBef>
                <a:spcPts val="0"/>
              </a:spcBef>
              <a:buClr>
                <a:srgbClr val="FFFFFF"/>
              </a:buClr>
            </a:pPr>
            <a:r>
              <a:rPr lang="en" b="1" dirty="0">
                <a:solidFill>
                  <a:srgbClr val="FFFFFF"/>
                </a:solidFill>
              </a:rPr>
              <a:t>(3)</a:t>
            </a:r>
          </a:p>
          <a:p>
            <a:pPr lvl="0" rtl="0">
              <a:spcBef>
                <a:spcPts val="0"/>
              </a:spcBef>
            </a:pPr>
            <a:endParaRPr sz="2400" dirty="0">
              <a:solidFill>
                <a:srgbClr val="FFFFFF"/>
              </a:solidFill>
            </a:endParaRPr>
          </a:p>
        </p:txBody>
      </p:sp>
      <p:sp>
        <p:nvSpPr>
          <p:cNvPr id="8" name="Shape 226"/>
          <p:cNvSpPr txBox="1"/>
          <p:nvPr/>
        </p:nvSpPr>
        <p:spPr>
          <a:xfrm>
            <a:off x="7389056" y="2233962"/>
            <a:ext cx="707118" cy="1828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indent="-228600">
              <a:lnSpc>
                <a:spcPct val="115000"/>
              </a:lnSpc>
              <a:buClr>
                <a:srgbClr val="FFFFFF"/>
              </a:buClr>
            </a:pPr>
            <a:r>
              <a:rPr lang="en" b="1" dirty="0">
                <a:solidFill>
                  <a:srgbClr val="FFFFFF"/>
                </a:solidFill>
              </a:rPr>
              <a:t>(</a:t>
            </a:r>
            <a:r>
              <a:rPr lang="en-US" b="1" dirty="0">
                <a:solidFill>
                  <a:srgbClr val="FFFFFF"/>
                </a:solidFill>
              </a:rPr>
              <a:t>4</a:t>
            </a:r>
            <a:r>
              <a:rPr lang="en" b="1" dirty="0">
                <a:solidFill>
                  <a:srgbClr val="FFFFFF"/>
                </a:solidFill>
              </a:rPr>
              <a:t>)</a:t>
            </a:r>
          </a:p>
          <a:p>
            <a:pPr lvl="0" indent="-317500" rtl="0">
              <a:lnSpc>
                <a:spcPct val="115000"/>
              </a:lnSpc>
              <a:spcBef>
                <a:spcPts val="0"/>
              </a:spcBef>
              <a:buClr>
                <a:srgbClr val="FFFFFF"/>
              </a:buClr>
            </a:pPr>
            <a:r>
              <a:rPr lang="en" b="1" dirty="0">
                <a:solidFill>
                  <a:srgbClr val="FFFFFF"/>
                </a:solidFill>
              </a:rPr>
              <a:t>(</a:t>
            </a:r>
            <a:r>
              <a:rPr lang="en-US" b="1" dirty="0">
                <a:solidFill>
                  <a:srgbClr val="FFFFFF"/>
                </a:solidFill>
              </a:rPr>
              <a:t>4</a:t>
            </a:r>
            <a:r>
              <a:rPr lang="en" b="1" dirty="0">
                <a:solidFill>
                  <a:srgbClr val="FFFFFF"/>
                </a:solidFill>
              </a:rPr>
              <a:t>)</a:t>
            </a:r>
          </a:p>
          <a:p>
            <a:pPr lvl="0" indent="-317500" rtl="0">
              <a:lnSpc>
                <a:spcPct val="115000"/>
              </a:lnSpc>
              <a:spcBef>
                <a:spcPts val="0"/>
              </a:spcBef>
              <a:buClr>
                <a:srgbClr val="FFFFFF"/>
              </a:buClr>
            </a:pPr>
            <a:r>
              <a:rPr lang="en" b="1" dirty="0">
                <a:solidFill>
                  <a:srgbClr val="FFFFFF"/>
                </a:solidFill>
              </a:rPr>
              <a:t>(3)</a:t>
            </a:r>
            <a:endParaRPr lang="en-US" b="1" dirty="0">
              <a:solidFill>
                <a:srgbClr val="FFFFFF"/>
              </a:solidFill>
            </a:endParaRPr>
          </a:p>
          <a:p>
            <a:pPr lvl="0" indent="-317500" rtl="0">
              <a:lnSpc>
                <a:spcPct val="115000"/>
              </a:lnSpc>
              <a:spcBef>
                <a:spcPts val="0"/>
              </a:spcBef>
              <a:buClr>
                <a:srgbClr val="FFFFFF"/>
              </a:buClr>
            </a:pPr>
            <a:r>
              <a:rPr lang="en" b="1" dirty="0">
                <a:solidFill>
                  <a:srgbClr val="FFFFFF"/>
                </a:solidFill>
              </a:rPr>
              <a:t>(</a:t>
            </a:r>
            <a:r>
              <a:rPr lang="en-US" b="1" dirty="0">
                <a:solidFill>
                  <a:srgbClr val="FFFFFF"/>
                </a:solidFill>
              </a:rPr>
              <a:t>4</a:t>
            </a:r>
            <a:r>
              <a:rPr lang="en" b="1" dirty="0">
                <a:solidFill>
                  <a:srgbClr val="FFFFFF"/>
                </a:solidFill>
              </a:rPr>
              <a:t>)</a:t>
            </a:r>
          </a:p>
          <a:p>
            <a:pPr lvl="0" indent="-317500" rtl="0">
              <a:lnSpc>
                <a:spcPct val="115000"/>
              </a:lnSpc>
              <a:spcBef>
                <a:spcPts val="0"/>
              </a:spcBef>
              <a:buClr>
                <a:srgbClr val="FFFFFF"/>
              </a:buClr>
            </a:pPr>
            <a:r>
              <a:rPr lang="en" b="1" dirty="0">
                <a:solidFill>
                  <a:srgbClr val="FFFFFF"/>
                </a:solidFill>
              </a:rPr>
              <a:t>(3)</a:t>
            </a:r>
            <a:endParaRPr lang="en-US" b="1" dirty="0">
              <a:solidFill>
                <a:srgbClr val="FFFFFF"/>
              </a:solidFill>
            </a:endParaRPr>
          </a:p>
          <a:p>
            <a:pPr indent="-317500">
              <a:lnSpc>
                <a:spcPct val="115000"/>
              </a:lnSpc>
              <a:buClr>
                <a:srgbClr val="FFFFFF"/>
              </a:buClr>
            </a:pPr>
            <a:r>
              <a:rPr lang="en" b="1" dirty="0">
                <a:solidFill>
                  <a:srgbClr val="FFFFFF"/>
                </a:solidFill>
              </a:rPr>
              <a:t>(</a:t>
            </a:r>
            <a:r>
              <a:rPr lang="en-US" b="1" dirty="0">
                <a:solidFill>
                  <a:srgbClr val="FFFFFF"/>
                </a:solidFill>
              </a:rPr>
              <a:t>4</a:t>
            </a:r>
            <a:r>
              <a:rPr lang="en" b="1" dirty="0">
                <a:solidFill>
                  <a:srgbClr val="FFFFFF"/>
                </a:solidFill>
              </a:rPr>
              <a:t>)</a:t>
            </a:r>
          </a:p>
          <a:p>
            <a:pPr lvl="0" rtl="0">
              <a:spcBef>
                <a:spcPts val="0"/>
              </a:spcBef>
            </a:pPr>
            <a:endParaRPr sz="2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-138325" y="415000"/>
            <a:ext cx="9393000" cy="602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ko-KR" altLang="en-US" dirty="0"/>
              <a:t>대학 진학을 위한 다양한  지원</a:t>
            </a:r>
            <a:endParaRPr lang="en" dirty="0"/>
          </a:p>
        </p:txBody>
      </p:sp>
      <p:sp>
        <p:nvSpPr>
          <p:cNvPr id="234" name="Shape 234"/>
          <p:cNvSpPr txBox="1"/>
          <p:nvPr/>
        </p:nvSpPr>
        <p:spPr>
          <a:xfrm>
            <a:off x="4652275" y="2179528"/>
            <a:ext cx="3857700" cy="2714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228600" rtl="0">
              <a:lnSpc>
                <a:spcPct val="115000"/>
              </a:lnSpc>
              <a:spcBef>
                <a:spcPts val="0"/>
              </a:spcBef>
              <a:buClr>
                <a:srgbClr val="FFFFFF"/>
              </a:buClr>
              <a:buAutoNum type="arabicPeriod"/>
            </a:pPr>
            <a:r>
              <a:rPr lang="en" b="1" dirty="0">
                <a:solidFill>
                  <a:srgbClr val="FFFFFF"/>
                </a:solidFill>
              </a:rPr>
              <a:t>SAT/ACT </a:t>
            </a:r>
          </a:p>
          <a:p>
            <a:pPr marL="457200" lvl="0" indent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b="1" dirty="0">
                <a:solidFill>
                  <a:srgbClr val="FFFFFF"/>
                </a:solidFill>
              </a:rPr>
              <a:t>(</a:t>
            </a:r>
            <a:r>
              <a:rPr lang="ko-KR" altLang="en-US" b="1" dirty="0">
                <a:solidFill>
                  <a:srgbClr val="FFFFFF"/>
                </a:solidFill>
              </a:rPr>
              <a:t>여러 번 응시가 가능합니다</a:t>
            </a:r>
            <a:r>
              <a:rPr lang="en" b="1" dirty="0">
                <a:solidFill>
                  <a:srgbClr val="FFFFFF"/>
                </a:solidFill>
              </a:rPr>
              <a:t>)</a:t>
            </a:r>
          </a:p>
          <a:p>
            <a:pPr marL="457200" lvl="0" indent="0" rtl="0">
              <a:lnSpc>
                <a:spcPct val="115000"/>
              </a:lnSpc>
              <a:spcBef>
                <a:spcPts val="0"/>
              </a:spcBef>
              <a:buNone/>
            </a:pPr>
            <a:endParaRPr b="1" dirty="0">
              <a:solidFill>
                <a:srgbClr val="FFFFFF"/>
              </a:solidFill>
            </a:endParaRPr>
          </a:p>
          <a:p>
            <a:pPr marL="228600" lvl="0" rtl="0">
              <a:lnSpc>
                <a:spcPct val="115000"/>
              </a:lnSpc>
              <a:spcBef>
                <a:spcPts val="0"/>
              </a:spcBef>
              <a:buClr>
                <a:srgbClr val="FFFFFF"/>
              </a:buClr>
            </a:pPr>
            <a:r>
              <a:rPr lang="en" b="1" dirty="0">
                <a:solidFill>
                  <a:srgbClr val="FFFFFF"/>
                </a:solidFill>
              </a:rPr>
              <a:t>2. </a:t>
            </a:r>
            <a:r>
              <a:rPr lang="ko-KR" altLang="en-US" b="1" dirty="0">
                <a:solidFill>
                  <a:srgbClr val="FFFFFF"/>
                </a:solidFill>
              </a:rPr>
              <a:t>고등학교 성적표 </a:t>
            </a:r>
            <a:endParaRPr lang="en" altLang="ko-KR" b="1" dirty="0">
              <a:solidFill>
                <a:srgbClr val="FFFFFF"/>
              </a:solidFill>
            </a:endParaRPr>
          </a:p>
          <a:p>
            <a:pPr marL="228600" lvl="0" rtl="0">
              <a:lnSpc>
                <a:spcPct val="115000"/>
              </a:lnSpc>
              <a:spcBef>
                <a:spcPts val="0"/>
              </a:spcBef>
              <a:buClr>
                <a:srgbClr val="FFFFFF"/>
              </a:buClr>
            </a:pPr>
            <a:endParaRPr lang="en" b="1" dirty="0">
              <a:solidFill>
                <a:srgbClr val="FFFFFF"/>
              </a:solidFill>
            </a:endParaRPr>
          </a:p>
          <a:p>
            <a:pPr marL="228600" lvl="0" rtl="0">
              <a:lnSpc>
                <a:spcPct val="115000"/>
              </a:lnSpc>
              <a:spcBef>
                <a:spcPts val="0"/>
              </a:spcBef>
              <a:buClr>
                <a:srgbClr val="FFFFFF"/>
              </a:buClr>
            </a:pPr>
            <a:r>
              <a:rPr lang="en" b="1" dirty="0">
                <a:solidFill>
                  <a:srgbClr val="FFFFFF"/>
                </a:solidFill>
              </a:rPr>
              <a:t>3. </a:t>
            </a:r>
            <a:r>
              <a:rPr lang="ko-KR" altLang="en-US" b="1" dirty="0">
                <a:solidFill>
                  <a:srgbClr val="FFFFFF"/>
                </a:solidFill>
              </a:rPr>
              <a:t>교과 외 활동 </a:t>
            </a:r>
            <a:endParaRPr lang="en-US" altLang="ko-KR" b="1" dirty="0">
              <a:solidFill>
                <a:srgbClr val="FFFFFF"/>
              </a:solidFill>
            </a:endParaRPr>
          </a:p>
          <a:p>
            <a:pPr marL="228600" lvl="0" rtl="0">
              <a:lnSpc>
                <a:spcPct val="115000"/>
              </a:lnSpc>
              <a:spcBef>
                <a:spcPts val="0"/>
              </a:spcBef>
              <a:buClr>
                <a:srgbClr val="FFFFFF"/>
              </a:buClr>
            </a:pPr>
            <a:endParaRPr lang="en-US" b="1" dirty="0">
              <a:solidFill>
                <a:srgbClr val="FFFFFF"/>
              </a:solidFill>
            </a:endParaRPr>
          </a:p>
          <a:p>
            <a:pPr marL="228600" lvl="0" rtl="0">
              <a:lnSpc>
                <a:spcPct val="115000"/>
              </a:lnSpc>
              <a:spcBef>
                <a:spcPts val="0"/>
              </a:spcBef>
              <a:buClr>
                <a:srgbClr val="FFFFFF"/>
              </a:buClr>
            </a:pPr>
            <a:r>
              <a:rPr lang="en-US" b="1" dirty="0">
                <a:solidFill>
                  <a:srgbClr val="FFFFFF"/>
                </a:solidFill>
              </a:rPr>
              <a:t>4. </a:t>
            </a:r>
            <a:r>
              <a:rPr lang="ko-KR" altLang="en-US" b="1" dirty="0">
                <a:solidFill>
                  <a:srgbClr val="FFFFFF"/>
                </a:solidFill>
              </a:rPr>
              <a:t>선생님</a:t>
            </a:r>
            <a:r>
              <a:rPr lang="en-US" altLang="ko-KR" b="1" dirty="0">
                <a:solidFill>
                  <a:srgbClr val="FFFFFF"/>
                </a:solidFill>
              </a:rPr>
              <a:t> </a:t>
            </a:r>
            <a:r>
              <a:rPr lang="ko-KR" altLang="en-US" b="1" dirty="0">
                <a:solidFill>
                  <a:srgbClr val="FFFFFF"/>
                </a:solidFill>
              </a:rPr>
              <a:t>추천서 </a:t>
            </a:r>
            <a:endParaRPr lang="en-US" altLang="ko-KR" b="1" dirty="0">
              <a:solidFill>
                <a:srgbClr val="FFFFFF"/>
              </a:solidFill>
            </a:endParaRPr>
          </a:p>
          <a:p>
            <a:pPr marL="228600" lvl="0" rtl="0">
              <a:lnSpc>
                <a:spcPct val="115000"/>
              </a:lnSpc>
              <a:spcBef>
                <a:spcPts val="0"/>
              </a:spcBef>
              <a:buClr>
                <a:srgbClr val="FFFFFF"/>
              </a:buClr>
            </a:pPr>
            <a:endParaRPr lang="en-US" b="1" dirty="0">
              <a:solidFill>
                <a:srgbClr val="FFFFFF"/>
              </a:solidFill>
            </a:endParaRPr>
          </a:p>
          <a:p>
            <a:pPr marL="228600" lvl="0" rtl="0">
              <a:lnSpc>
                <a:spcPct val="115000"/>
              </a:lnSpc>
              <a:spcBef>
                <a:spcPts val="0"/>
              </a:spcBef>
              <a:buClr>
                <a:srgbClr val="FFFFFF"/>
              </a:buClr>
            </a:pPr>
            <a:r>
              <a:rPr lang="en" b="1" dirty="0">
                <a:solidFill>
                  <a:srgbClr val="FFFFFF"/>
                </a:solidFill>
              </a:rPr>
              <a:t>5. </a:t>
            </a:r>
            <a:r>
              <a:rPr lang="ko-KR" altLang="en-US" b="1" dirty="0">
                <a:solidFill>
                  <a:srgbClr val="FFFFFF"/>
                </a:solidFill>
              </a:rPr>
              <a:t>대학 에세이 </a:t>
            </a:r>
            <a:endParaRPr lang="en" b="1" dirty="0">
              <a:solidFill>
                <a:srgbClr val="FFFFFF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2400" dirty="0">
              <a:solidFill>
                <a:srgbClr val="FFFFFF"/>
              </a:solidFill>
            </a:endParaRPr>
          </a:p>
        </p:txBody>
      </p:sp>
      <p:sp>
        <p:nvSpPr>
          <p:cNvPr id="235" name="Shape 235"/>
          <p:cNvSpPr txBox="1"/>
          <p:nvPr/>
        </p:nvSpPr>
        <p:spPr>
          <a:xfrm>
            <a:off x="4825999" y="1292100"/>
            <a:ext cx="4244875" cy="655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ko-KR" altLang="en-US" sz="2400" b="1" dirty="0">
                <a:solidFill>
                  <a:srgbClr val="F1C232"/>
                </a:solidFill>
              </a:rPr>
              <a:t>대학 지원 </a:t>
            </a:r>
            <a:r>
              <a:rPr lang="en-US" altLang="ko-KR" sz="2400" b="1" dirty="0">
                <a:solidFill>
                  <a:srgbClr val="F1C232"/>
                </a:solidFill>
              </a:rPr>
              <a:t>5</a:t>
            </a:r>
            <a:r>
              <a:rPr lang="ko-KR" altLang="en-US" sz="2400" b="1" dirty="0">
                <a:solidFill>
                  <a:srgbClr val="F1C232"/>
                </a:solidFill>
              </a:rPr>
              <a:t>가지 요소</a:t>
            </a:r>
            <a:r>
              <a:rPr lang="en" sz="2400" b="1" dirty="0">
                <a:solidFill>
                  <a:srgbClr val="F1C232"/>
                </a:solidFill>
              </a:rPr>
              <a:t>:</a:t>
            </a:r>
          </a:p>
        </p:txBody>
      </p:sp>
      <p:pic>
        <p:nvPicPr>
          <p:cNvPr id="7" name="Picture 6" descr="D04C9423smal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07533" y="1425341"/>
            <a:ext cx="5579533" cy="371815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>
            <a:spLocks noGrp="1"/>
          </p:cNvSpPr>
          <p:nvPr>
            <p:ph type="title"/>
          </p:nvPr>
        </p:nvSpPr>
        <p:spPr>
          <a:xfrm>
            <a:off x="-138325" y="415000"/>
            <a:ext cx="9393000" cy="602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ko-KR" altLang="en-US" dirty="0"/>
              <a:t>대학 진학 및 취업 안내</a:t>
            </a:r>
            <a:endParaRPr lang="en" dirty="0"/>
          </a:p>
        </p:txBody>
      </p:sp>
      <p:sp>
        <p:nvSpPr>
          <p:cNvPr id="244" name="Shape 244"/>
          <p:cNvSpPr txBox="1"/>
          <p:nvPr/>
        </p:nvSpPr>
        <p:spPr>
          <a:xfrm>
            <a:off x="4572000" y="3465525"/>
            <a:ext cx="1803400" cy="785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ko-KR" altLang="en-US" b="1" dirty="0">
                <a:solidFill>
                  <a:srgbClr val="FFFFFF"/>
                </a:solidFill>
              </a:rPr>
              <a:t>제시 라이트</a:t>
            </a:r>
            <a:endParaRPr lang="en" b="1" dirty="0">
              <a:solidFill>
                <a:srgbClr val="FFFFFF"/>
              </a:solidFill>
            </a:endParaRPr>
          </a:p>
          <a:p>
            <a:pPr lvl="0" algn="ctr"/>
            <a:r>
              <a:rPr lang="ko-KR" altLang="en-US" sz="1200" dirty="0">
                <a:solidFill>
                  <a:srgbClr val="FFFFFF"/>
                </a:solidFill>
              </a:rPr>
              <a:t>대학</a:t>
            </a:r>
            <a:r>
              <a:rPr lang="en-US" altLang="ko-KR" sz="1200" dirty="0">
                <a:solidFill>
                  <a:srgbClr val="FFFFFF"/>
                </a:solidFill>
              </a:rPr>
              <a:t> </a:t>
            </a:r>
            <a:r>
              <a:rPr lang="ko-KR" altLang="en-US" sz="1200" dirty="0">
                <a:solidFill>
                  <a:srgbClr val="FFFFFF"/>
                </a:solidFill>
              </a:rPr>
              <a:t>및</a:t>
            </a:r>
            <a:r>
              <a:rPr lang="en-US" altLang="ko-KR" sz="1200" dirty="0">
                <a:solidFill>
                  <a:srgbClr val="FFFFFF"/>
                </a:solidFill>
              </a:rPr>
              <a:t> </a:t>
            </a:r>
            <a:r>
              <a:rPr lang="ko-KR" altLang="en-US" sz="1200" dirty="0">
                <a:solidFill>
                  <a:srgbClr val="FFFFFF"/>
                </a:solidFill>
              </a:rPr>
              <a:t>진로</a:t>
            </a:r>
            <a:r>
              <a:rPr lang="en-US" altLang="ko-KR" sz="1200" dirty="0">
                <a:solidFill>
                  <a:srgbClr val="FFFFFF"/>
                </a:solidFill>
              </a:rPr>
              <a:t> </a:t>
            </a:r>
            <a:r>
              <a:rPr lang="ko-KR" altLang="en-US" sz="1200" dirty="0">
                <a:solidFill>
                  <a:srgbClr val="FFFFFF"/>
                </a:solidFill>
              </a:rPr>
              <a:t>상담</a:t>
            </a:r>
            <a:endParaRPr lang="en-US" altLang="ko-KR" sz="1200" dirty="0">
              <a:solidFill>
                <a:srgbClr val="FFFFFF"/>
              </a:solidFill>
            </a:endParaRPr>
          </a:p>
          <a:p>
            <a:pPr lvl="0" algn="ctr"/>
            <a:r>
              <a:rPr lang="ko-KR" altLang="en-US" sz="1200" dirty="0">
                <a:solidFill>
                  <a:srgbClr val="FFFFFF"/>
                </a:solidFill>
              </a:rPr>
              <a:t>오피스 디렉터</a:t>
            </a:r>
            <a:endParaRPr lang="en" sz="1200" dirty="0">
              <a:solidFill>
                <a:srgbClr val="FFFFFF"/>
              </a:solidFill>
            </a:endParaRPr>
          </a:p>
        </p:txBody>
      </p:sp>
      <p:sp>
        <p:nvSpPr>
          <p:cNvPr id="245" name="Shape 245"/>
          <p:cNvSpPr txBox="1"/>
          <p:nvPr/>
        </p:nvSpPr>
        <p:spPr>
          <a:xfrm>
            <a:off x="387975" y="1274600"/>
            <a:ext cx="3475200" cy="3468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ko-KR" altLang="en-US" b="1" dirty="0">
                <a:solidFill>
                  <a:srgbClr val="F1C232"/>
                </a:solidFill>
              </a:rPr>
              <a:t>학생들은 대학 진학을 위한 지원과정에서 지원받게 됩니다</a:t>
            </a:r>
            <a:r>
              <a:rPr lang="en-US" altLang="ko-KR" b="1" dirty="0">
                <a:solidFill>
                  <a:srgbClr val="F1C232"/>
                </a:solidFill>
              </a:rPr>
              <a:t>. </a:t>
            </a:r>
          </a:p>
          <a:p>
            <a:pPr marL="285750" lvl="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" b="1" dirty="0">
                <a:solidFill>
                  <a:schemeClr val="lt1"/>
                </a:solidFill>
              </a:rPr>
              <a:t>Naviance: </a:t>
            </a:r>
            <a:r>
              <a:rPr lang="ko-KR" altLang="en-US" sz="1200" dirty="0">
                <a:solidFill>
                  <a:srgbClr val="FFFFFF"/>
                </a:solidFill>
              </a:rPr>
              <a:t>전 세계 수백만 명의 학생들을 대상으로 직업 탐구</a:t>
            </a:r>
            <a:r>
              <a:rPr lang="en-US" altLang="ko-KR" sz="1200" dirty="0">
                <a:solidFill>
                  <a:srgbClr val="FFFFFF"/>
                </a:solidFill>
              </a:rPr>
              <a:t>, </a:t>
            </a:r>
            <a:r>
              <a:rPr lang="ko-KR" altLang="en-US" sz="1200" dirty="0">
                <a:solidFill>
                  <a:srgbClr val="FFFFFF"/>
                </a:solidFill>
              </a:rPr>
              <a:t>학업 계획 및 대학 진학 준비가 가능한 대학 및 진로 준비 플랫폼</a:t>
            </a:r>
            <a:endParaRPr lang="en-US" altLang="ko-KR" sz="1200" dirty="0">
              <a:solidFill>
                <a:srgbClr val="FFFFFF"/>
              </a:solidFill>
            </a:endParaRPr>
          </a:p>
          <a:p>
            <a:pPr marL="285750" lvl="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b="1" dirty="0">
                <a:solidFill>
                  <a:srgbClr val="FFFFFF"/>
                </a:solidFill>
              </a:rPr>
              <a:t>대학 에세이 도움</a:t>
            </a:r>
            <a:endParaRPr lang="en-US" altLang="ko-KR" b="1" dirty="0">
              <a:solidFill>
                <a:srgbClr val="FFFFFF"/>
              </a:solidFill>
            </a:endParaRPr>
          </a:p>
          <a:p>
            <a:pPr marL="285750" lvl="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b="1" dirty="0">
                <a:solidFill>
                  <a:srgbClr val="FFFFFF"/>
                </a:solidFill>
              </a:rPr>
              <a:t>대학 지원을 위한 상담</a:t>
            </a:r>
            <a:endParaRPr lang="en-US" altLang="ko-KR" b="1" dirty="0">
              <a:solidFill>
                <a:srgbClr val="FFFFFF"/>
              </a:solidFill>
            </a:endParaRPr>
          </a:p>
          <a:p>
            <a:pPr marL="285750" lvl="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b="1" dirty="0">
                <a:solidFill>
                  <a:srgbClr val="FFFFFF"/>
                </a:solidFill>
              </a:rPr>
              <a:t>대학 입학 </a:t>
            </a:r>
            <a:r>
              <a:rPr lang="en-US" altLang="ko-KR" b="1" dirty="0">
                <a:solidFill>
                  <a:srgbClr val="FFFFFF"/>
                </a:solidFill>
              </a:rPr>
              <a:t>101</a:t>
            </a:r>
          </a:p>
          <a:p>
            <a:pPr lvl="0" rtl="0">
              <a:spcBef>
                <a:spcPts val="0"/>
              </a:spcBef>
              <a:buNone/>
            </a:pPr>
            <a:endParaRPr sz="2400" dirty="0">
              <a:solidFill>
                <a:srgbClr val="FFFFFF"/>
              </a:solidFill>
            </a:endParaRPr>
          </a:p>
        </p:txBody>
      </p:sp>
      <p:sp>
        <p:nvSpPr>
          <p:cNvPr id="247" name="Shape 247"/>
          <p:cNvSpPr txBox="1"/>
          <p:nvPr/>
        </p:nvSpPr>
        <p:spPr>
          <a:xfrm>
            <a:off x="6921233" y="3465525"/>
            <a:ext cx="1533600" cy="785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ko-KR" altLang="en-US" b="1" dirty="0">
                <a:solidFill>
                  <a:srgbClr val="FFFFFF"/>
                </a:solidFill>
              </a:rPr>
              <a:t>스테파니 림</a:t>
            </a:r>
            <a:endParaRPr lang="en" b="1" dirty="0">
              <a:solidFill>
                <a:srgbClr val="FFFFFF"/>
              </a:solidFill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ko-KR" altLang="en-US" sz="1200" dirty="0">
                <a:solidFill>
                  <a:srgbClr val="FFFFFF"/>
                </a:solidFill>
              </a:rPr>
              <a:t>대학 및 진로 상담</a:t>
            </a:r>
            <a:endParaRPr lang="en-US" altLang="ko-KR" sz="1200" dirty="0">
              <a:solidFill>
                <a:srgbClr val="FFFFFF"/>
              </a:solidFill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ko-KR" altLang="en-US" sz="1200" dirty="0">
                <a:solidFill>
                  <a:srgbClr val="FFFFFF"/>
                </a:solidFill>
              </a:rPr>
              <a:t>오피스 </a:t>
            </a:r>
            <a:r>
              <a:rPr lang="ko-KR" altLang="en-US" sz="1200" dirty="0" err="1">
                <a:solidFill>
                  <a:srgbClr val="FFFFFF"/>
                </a:solidFill>
              </a:rPr>
              <a:t>부디렉터</a:t>
            </a:r>
            <a:endParaRPr lang="en" sz="1200" dirty="0">
              <a:solidFill>
                <a:srgbClr val="FFFFFF"/>
              </a:solidFill>
            </a:endParaRPr>
          </a:p>
        </p:txBody>
      </p:sp>
      <p:pic>
        <p:nvPicPr>
          <p:cNvPr id="2" name="Google Shape;319;p17">
            <a:extLst>
              <a:ext uri="{FF2B5EF4-FFF2-40B4-BE49-F238E27FC236}">
                <a16:creationId xmlns:a16="http://schemas.microsoft.com/office/drawing/2014/main" id="{E96CE352-88D2-9B2D-55C0-C9DFA18CED5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5986" t="11333" r="29053" b="22000"/>
          <a:stretch/>
        </p:blipFill>
        <p:spPr>
          <a:xfrm>
            <a:off x="4751388" y="1857374"/>
            <a:ext cx="1444623" cy="1428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320;p17">
            <a:extLst>
              <a:ext uri="{FF2B5EF4-FFF2-40B4-BE49-F238E27FC236}">
                <a16:creationId xmlns:a16="http://schemas.microsoft.com/office/drawing/2014/main" id="{612351AF-4F58-7390-FD55-51C79CA1DAB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35072" t="8193" r="27942" b="31291"/>
          <a:stretch/>
        </p:blipFill>
        <p:spPr>
          <a:xfrm>
            <a:off x="6804463" y="1857375"/>
            <a:ext cx="1309266" cy="1428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571b383b98_0_221"/>
          <p:cNvSpPr txBox="1">
            <a:spLocks noGrp="1"/>
          </p:cNvSpPr>
          <p:nvPr>
            <p:ph type="title"/>
          </p:nvPr>
        </p:nvSpPr>
        <p:spPr>
          <a:xfrm>
            <a:off x="-138325" y="415000"/>
            <a:ext cx="93930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Georgia"/>
              <a:buNone/>
            </a:pPr>
            <a:r>
              <a:rPr lang="en" sz="3000" i="1" dirty="0">
                <a:solidFill>
                  <a:schemeClr val="bg1"/>
                </a:solidFill>
                <a:latin typeface="Georgia" panose="02040502050405020303" pitchFamily="18" charset="0"/>
              </a:rPr>
              <a:t>You are welcome at Eastern Christian School!</a:t>
            </a:r>
            <a:endParaRPr sz="3000" i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167" name="Google Shape;167;g1571b383b98_0_221"/>
          <p:cNvSpPr txBox="1"/>
          <p:nvPr/>
        </p:nvSpPr>
        <p:spPr>
          <a:xfrm>
            <a:off x="3757190" y="3724106"/>
            <a:ext cx="1520100" cy="749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" sz="1400" b="1" i="0" u="none" strike="noStrike" cap="none" dirty="0">
                <a:solidFill>
                  <a:srgbClr val="FFFFFF"/>
                </a:solidFill>
              </a:rPr>
              <a:t>Cynthia Adair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ko-KR" altLang="en-US" sz="1200" dirty="0">
                <a:solidFill>
                  <a:srgbClr val="FFFFFF"/>
                </a:solidFill>
              </a:rPr>
              <a:t>고등학교 </a:t>
            </a:r>
            <a:r>
              <a:rPr lang="en-US" altLang="ko-KR" sz="1200" dirty="0">
                <a:solidFill>
                  <a:srgbClr val="FFFFFF"/>
                </a:solidFill>
              </a:rPr>
              <a:t>ESL</a:t>
            </a:r>
            <a:r>
              <a:rPr lang="ko-KR" altLang="en-US" sz="1200" dirty="0">
                <a:solidFill>
                  <a:srgbClr val="FFFFFF"/>
                </a:solidFill>
              </a:rPr>
              <a:t> 선생님</a:t>
            </a:r>
            <a:endParaRPr sz="1200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8" name="Google Shape;168;g1571b383b98_0_2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16330" y="2066134"/>
            <a:ext cx="1570622" cy="1570622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g1571b383b98_0_221"/>
          <p:cNvSpPr txBox="1"/>
          <p:nvPr/>
        </p:nvSpPr>
        <p:spPr>
          <a:xfrm>
            <a:off x="395725" y="3718425"/>
            <a:ext cx="1570500" cy="6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" sz="1400" b="1" i="0" u="none" strike="noStrike" cap="none" dirty="0">
                <a:solidFill>
                  <a:srgbClr val="FFFFFF"/>
                </a:solidFill>
              </a:rPr>
              <a:t>  </a:t>
            </a:r>
            <a:r>
              <a:rPr lang="en" b="1" dirty="0">
                <a:solidFill>
                  <a:srgbClr val="FFFFFF"/>
                </a:solidFill>
              </a:rPr>
              <a:t>Ji Sung Rhyu</a:t>
            </a:r>
            <a:endParaRPr b="1" dirty="0"/>
          </a:p>
          <a:p>
            <a:pPr marL="0" lvl="0" indent="0" algn="ctr" rtl="0">
              <a:spcBef>
                <a:spcPts val="0"/>
              </a:spcBef>
              <a:buNone/>
            </a:pPr>
            <a:r>
              <a:rPr lang="ko-KR" altLang="en-US" sz="1200" dirty="0">
                <a:solidFill>
                  <a:srgbClr val="FFFFFF"/>
                </a:solidFill>
              </a:rPr>
              <a:t>국제</a:t>
            </a:r>
            <a:r>
              <a:rPr lang="en-US" altLang="ko-KR" sz="1200" dirty="0">
                <a:solidFill>
                  <a:srgbClr val="FFFFFF"/>
                </a:solidFill>
              </a:rPr>
              <a:t> </a:t>
            </a:r>
            <a:r>
              <a:rPr lang="ko-KR" altLang="en-US" sz="1200" dirty="0">
                <a:solidFill>
                  <a:srgbClr val="FFFFFF"/>
                </a:solidFill>
              </a:rPr>
              <a:t>학생</a:t>
            </a:r>
            <a:r>
              <a:rPr lang="en-US" altLang="ko-KR" sz="1200" dirty="0">
                <a:solidFill>
                  <a:srgbClr val="FFFFFF"/>
                </a:solidFill>
              </a:rPr>
              <a:t> </a:t>
            </a:r>
            <a:r>
              <a:rPr lang="ko-KR" altLang="en-US" sz="1200" dirty="0">
                <a:solidFill>
                  <a:srgbClr val="FFFFFF"/>
                </a:solidFill>
              </a:rPr>
              <a:t>담당자</a:t>
            </a:r>
            <a:endParaRPr lang="en" sz="1200" dirty="0">
              <a:solidFill>
                <a:srgbClr val="FFFFFF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0" name="Google Shape;170;g1571b383b98_0_221"/>
          <p:cNvPicPr preferRelativeResize="0"/>
          <p:nvPr/>
        </p:nvPicPr>
        <p:blipFill rotWithShape="1">
          <a:blip r:embed="rId4">
            <a:alphaModFix/>
          </a:blip>
          <a:srcRect l="36233" t="18194" r="30461" b="31835"/>
          <a:stretch/>
        </p:blipFill>
        <p:spPr>
          <a:xfrm>
            <a:off x="375359" y="2066134"/>
            <a:ext cx="1570621" cy="1570624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g1571b383b98_0_221"/>
          <p:cNvSpPr txBox="1"/>
          <p:nvPr/>
        </p:nvSpPr>
        <p:spPr>
          <a:xfrm>
            <a:off x="7008413" y="3724100"/>
            <a:ext cx="1645500" cy="5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" sz="1400" b="1" i="0" u="none" strike="noStrike" cap="none" dirty="0">
                <a:solidFill>
                  <a:srgbClr val="FFFFFF"/>
                </a:solidFill>
              </a:rPr>
              <a:t>Sandra De Marco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ko-KR" altLang="en-US" sz="1200" i="0" u="none" strike="noStrike" cap="none" dirty="0" err="1">
                <a:solidFill>
                  <a:srgbClr val="FFFFFF"/>
                </a:solidFill>
              </a:rPr>
              <a:t>홈스테이</a:t>
            </a:r>
            <a:r>
              <a:rPr lang="ko-KR" altLang="en-US" sz="1200" i="0" u="none" strike="noStrike" cap="none" dirty="0">
                <a:solidFill>
                  <a:srgbClr val="FFFFFF"/>
                </a:solidFill>
              </a:rPr>
              <a:t> 담당자</a:t>
            </a:r>
            <a:endParaRPr sz="1200" i="0" u="none" strike="noStrike" cap="none" dirty="0">
              <a:solidFill>
                <a:srgbClr val="FFFFFF"/>
              </a:solidFill>
            </a:endParaRPr>
          </a:p>
        </p:txBody>
      </p:sp>
      <p:pic>
        <p:nvPicPr>
          <p:cNvPr id="172" name="Google Shape;172;g1571b383b98_0_221"/>
          <p:cNvPicPr preferRelativeResize="0"/>
          <p:nvPr/>
        </p:nvPicPr>
        <p:blipFill rotWithShape="1">
          <a:blip r:embed="rId5">
            <a:alphaModFix/>
          </a:blip>
          <a:srcRect l="10980" t="9570" r="10980" b="27999"/>
          <a:stretch/>
        </p:blipFill>
        <p:spPr>
          <a:xfrm>
            <a:off x="7045860" y="2066134"/>
            <a:ext cx="1570622" cy="1570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g1571b383b98_0_221"/>
          <p:cNvPicPr preferRelativeResize="0"/>
          <p:nvPr/>
        </p:nvPicPr>
        <p:blipFill rotWithShape="1">
          <a:blip r:embed="rId6">
            <a:alphaModFix/>
          </a:blip>
          <a:srcRect l="34326" t="3626" r="27722" b="28461"/>
          <a:stretch/>
        </p:blipFill>
        <p:spPr>
          <a:xfrm>
            <a:off x="2051554" y="2066133"/>
            <a:ext cx="1570622" cy="1570624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g1571b383b98_0_221"/>
          <p:cNvSpPr txBox="1"/>
          <p:nvPr/>
        </p:nvSpPr>
        <p:spPr>
          <a:xfrm>
            <a:off x="2066275" y="3729900"/>
            <a:ext cx="1570500" cy="9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-US" b="1" dirty="0">
                <a:solidFill>
                  <a:srgbClr val="FFFFFF"/>
                </a:solidFill>
              </a:rPr>
              <a:t>Daniel </a:t>
            </a:r>
            <a:r>
              <a:rPr lang="en-US" b="1" dirty="0" err="1">
                <a:solidFill>
                  <a:srgbClr val="FFFFFF"/>
                </a:solidFill>
              </a:rPr>
              <a:t>Cirone</a:t>
            </a:r>
            <a:endParaRPr lang="en-US" sz="1400" b="1" i="0" u="none" strike="noStrike" cap="none" dirty="0">
              <a:solidFill>
                <a:srgbClr val="FFFFFF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ko-KR" altLang="en-US" sz="1200" dirty="0">
                <a:solidFill>
                  <a:srgbClr val="FFFFFF"/>
                </a:solidFill>
              </a:rPr>
              <a:t>고등학교 교장</a:t>
            </a:r>
            <a:endParaRPr lang="ko-KR" altLang="en-US" sz="1400" b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g1571b383b98_0_221"/>
          <p:cNvSpPr txBox="1"/>
          <p:nvPr/>
        </p:nvSpPr>
        <p:spPr>
          <a:xfrm>
            <a:off x="5344813" y="3718425"/>
            <a:ext cx="1645500" cy="8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n-US" b="1" dirty="0">
                <a:solidFill>
                  <a:srgbClr val="FFFFFF"/>
                </a:solidFill>
              </a:rPr>
              <a:t>Sharon De Marco</a:t>
            </a:r>
            <a:endParaRPr lang="en-US" b="1" dirty="0"/>
          </a:p>
          <a:p>
            <a:pPr algn="ctr"/>
            <a:r>
              <a:rPr lang="ko-KR" altLang="en-US" sz="1200" dirty="0">
                <a:solidFill>
                  <a:srgbClr val="FFFFFF"/>
                </a:solidFill>
              </a:rPr>
              <a:t>중학교 </a:t>
            </a:r>
            <a:r>
              <a:rPr lang="en-US" altLang="ko-KR" sz="1200" dirty="0">
                <a:solidFill>
                  <a:srgbClr val="FFFFFF"/>
                </a:solidFill>
              </a:rPr>
              <a:t>ESL </a:t>
            </a:r>
            <a:r>
              <a:rPr lang="ko-KR" altLang="en-US" sz="1200" dirty="0">
                <a:solidFill>
                  <a:srgbClr val="FFFFFF"/>
                </a:solidFill>
              </a:rPr>
              <a:t>선생님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6" name="Google Shape;176;g1571b383b98_0_221"/>
          <p:cNvPicPr preferRelativeResize="0"/>
          <p:nvPr/>
        </p:nvPicPr>
        <p:blipFill rotWithShape="1">
          <a:blip r:embed="rId7">
            <a:alphaModFix/>
          </a:blip>
          <a:srcRect l="28851" t="4751" r="33196" b="38349"/>
          <a:stretch/>
        </p:blipFill>
        <p:spPr>
          <a:xfrm>
            <a:off x="5381089" y="2066134"/>
            <a:ext cx="1570621" cy="15706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 txBox="1">
            <a:spLocks noGrp="1"/>
          </p:cNvSpPr>
          <p:nvPr>
            <p:ph type="title"/>
          </p:nvPr>
        </p:nvSpPr>
        <p:spPr>
          <a:xfrm>
            <a:off x="0" y="415000"/>
            <a:ext cx="5715000" cy="602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ko-KR" altLang="en-US" dirty="0" err="1"/>
              <a:t>홈스테이</a:t>
            </a:r>
            <a:r>
              <a:rPr lang="en-US" altLang="ko-KR" dirty="0"/>
              <a:t> </a:t>
            </a:r>
            <a:r>
              <a:rPr lang="ko-KR" altLang="en-US" dirty="0"/>
              <a:t>옵션</a:t>
            </a:r>
            <a:endParaRPr lang="en" dirty="0"/>
          </a:p>
        </p:txBody>
      </p:sp>
      <p:sp>
        <p:nvSpPr>
          <p:cNvPr id="254" name="Shape 254"/>
          <p:cNvSpPr txBox="1"/>
          <p:nvPr/>
        </p:nvSpPr>
        <p:spPr>
          <a:xfrm>
            <a:off x="617224" y="1346199"/>
            <a:ext cx="4124109" cy="314113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Char char="●"/>
            </a:pPr>
            <a:r>
              <a:rPr lang="ko-KR" altLang="en-US" b="1" dirty="0">
                <a:solidFill>
                  <a:srgbClr val="FFFFFF"/>
                </a:solidFill>
              </a:rPr>
              <a:t>학생들은</a:t>
            </a:r>
            <a:r>
              <a:rPr lang="en-US" altLang="ko-KR" b="1" dirty="0">
                <a:solidFill>
                  <a:srgbClr val="FFFFFF"/>
                </a:solidFill>
              </a:rPr>
              <a:t> </a:t>
            </a:r>
            <a:r>
              <a:rPr lang="ko-KR" altLang="en-US" b="1" dirty="0">
                <a:solidFill>
                  <a:srgbClr val="FFFFFF"/>
                </a:solidFill>
              </a:rPr>
              <a:t>이</a:t>
            </a:r>
            <a:r>
              <a:rPr lang="en-US" altLang="ko-KR" b="1" dirty="0">
                <a:solidFill>
                  <a:srgbClr val="FFFFFF"/>
                </a:solidFill>
              </a:rPr>
              <a:t> </a:t>
            </a:r>
            <a:r>
              <a:rPr lang="ko-KR" altLang="en-US" b="1" dirty="0">
                <a:solidFill>
                  <a:srgbClr val="FFFFFF"/>
                </a:solidFill>
              </a:rPr>
              <a:t>중에</a:t>
            </a:r>
            <a:r>
              <a:rPr lang="en-US" altLang="ko-KR" b="1" dirty="0">
                <a:solidFill>
                  <a:srgbClr val="FFFFFF"/>
                </a:solidFill>
              </a:rPr>
              <a:t> </a:t>
            </a:r>
            <a:r>
              <a:rPr lang="ko-KR" altLang="en-US" b="1" dirty="0">
                <a:solidFill>
                  <a:srgbClr val="FFFFFF"/>
                </a:solidFill>
              </a:rPr>
              <a:t>선택할</a:t>
            </a:r>
            <a:r>
              <a:rPr lang="en-US" altLang="ko-KR" b="1" dirty="0">
                <a:solidFill>
                  <a:srgbClr val="FFFFFF"/>
                </a:solidFill>
              </a:rPr>
              <a:t> </a:t>
            </a:r>
            <a:r>
              <a:rPr lang="ko-KR" altLang="en-US" b="1" dirty="0">
                <a:solidFill>
                  <a:srgbClr val="FFFFFF"/>
                </a:solidFill>
              </a:rPr>
              <a:t>수</a:t>
            </a:r>
            <a:r>
              <a:rPr lang="en-US" altLang="ko-KR" b="1" dirty="0">
                <a:solidFill>
                  <a:srgbClr val="FFFFFF"/>
                </a:solidFill>
              </a:rPr>
              <a:t> </a:t>
            </a:r>
            <a:r>
              <a:rPr lang="ko-KR" altLang="en-US" b="1" dirty="0">
                <a:solidFill>
                  <a:srgbClr val="FFFFFF"/>
                </a:solidFill>
              </a:rPr>
              <a:t>있습니다</a:t>
            </a:r>
            <a:r>
              <a:rPr lang="en-US" b="1" dirty="0">
                <a:solidFill>
                  <a:srgbClr val="FFFFFF"/>
                </a:solidFill>
              </a:rPr>
              <a:t>:</a:t>
            </a:r>
          </a:p>
          <a:p>
            <a:pPr marL="914400" lvl="3" indent="-228600">
              <a:spcAft>
                <a:spcPts val="1200"/>
              </a:spcAft>
              <a:buClr>
                <a:srgbClr val="FFFFFF"/>
              </a:buClr>
              <a:buChar char="●"/>
            </a:pPr>
            <a:r>
              <a:rPr lang="ko-KR" altLang="en-US" b="1" dirty="0">
                <a:solidFill>
                  <a:srgbClr val="FFFFFF"/>
                </a:solidFill>
              </a:rPr>
              <a:t>학교</a:t>
            </a:r>
            <a:r>
              <a:rPr lang="en-US" altLang="ko-KR" b="1" dirty="0">
                <a:solidFill>
                  <a:srgbClr val="FFFFFF"/>
                </a:solidFill>
              </a:rPr>
              <a:t> </a:t>
            </a:r>
            <a:r>
              <a:rPr lang="ko-KR" altLang="en-US" b="1" dirty="0">
                <a:solidFill>
                  <a:srgbClr val="FFFFFF"/>
                </a:solidFill>
              </a:rPr>
              <a:t>기숙사</a:t>
            </a:r>
            <a:r>
              <a:rPr lang="en-US" altLang="ko-KR" b="1" dirty="0">
                <a:solidFill>
                  <a:srgbClr val="FFFFFF"/>
                </a:solidFill>
              </a:rPr>
              <a:t> (2</a:t>
            </a:r>
            <a:r>
              <a:rPr lang="ko-KR" altLang="en-US" b="1" dirty="0">
                <a:solidFill>
                  <a:srgbClr val="FFFFFF"/>
                </a:solidFill>
              </a:rPr>
              <a:t>인 </a:t>
            </a:r>
            <a:r>
              <a:rPr lang="en-US" altLang="ko-KR" b="1" dirty="0">
                <a:solidFill>
                  <a:srgbClr val="FFFFFF"/>
                </a:solidFill>
              </a:rPr>
              <a:t>1</a:t>
            </a:r>
            <a:r>
              <a:rPr lang="ko-KR" altLang="en-US" b="1" dirty="0">
                <a:solidFill>
                  <a:srgbClr val="FFFFFF"/>
                </a:solidFill>
              </a:rPr>
              <a:t>실</a:t>
            </a:r>
            <a:r>
              <a:rPr lang="en-US" b="1" dirty="0">
                <a:solidFill>
                  <a:srgbClr val="FFFFFF"/>
                </a:solidFill>
              </a:rPr>
              <a:t>)</a:t>
            </a:r>
          </a:p>
          <a:p>
            <a:pPr marL="914400" lvl="2" indent="-228600">
              <a:spcAft>
                <a:spcPts val="1200"/>
              </a:spcAft>
              <a:buClr>
                <a:srgbClr val="FFFFFF"/>
              </a:buClr>
              <a:buChar char="●"/>
            </a:pPr>
            <a:r>
              <a:rPr lang="ko-KR" altLang="en-US" b="1" dirty="0" err="1">
                <a:solidFill>
                  <a:srgbClr val="FFFFFF"/>
                </a:solidFill>
              </a:rPr>
              <a:t>홈스테이</a:t>
            </a:r>
            <a:r>
              <a:rPr lang="en-US" altLang="ko-KR" b="1" dirty="0">
                <a:solidFill>
                  <a:srgbClr val="FFFFFF"/>
                </a:solidFill>
              </a:rPr>
              <a:t> (</a:t>
            </a:r>
            <a:r>
              <a:rPr lang="ko-KR" altLang="en-US" b="1" dirty="0" err="1">
                <a:solidFill>
                  <a:srgbClr val="FFFFFF"/>
                </a:solidFill>
              </a:rPr>
              <a:t>개인방</a:t>
            </a:r>
            <a:r>
              <a:rPr lang="en-US" altLang="ko-KR" b="1" dirty="0">
                <a:solidFill>
                  <a:srgbClr val="FFFFFF"/>
                </a:solidFill>
              </a:rPr>
              <a:t>)</a:t>
            </a:r>
            <a:endParaRPr lang="en-US" b="1" dirty="0">
              <a:solidFill>
                <a:srgbClr val="FFFFFF"/>
              </a:solidFill>
            </a:endParaRPr>
          </a:p>
          <a:p>
            <a:pPr marL="457200" lvl="1" indent="-228600">
              <a:spcAft>
                <a:spcPts val="1200"/>
              </a:spcAft>
              <a:buClr>
                <a:srgbClr val="FFFFFF"/>
              </a:buClr>
              <a:buChar char="●"/>
            </a:pPr>
            <a:r>
              <a:rPr lang="ko-KR" altLang="en-US" b="1" dirty="0">
                <a:solidFill>
                  <a:srgbClr val="FFFFFF"/>
                </a:solidFill>
              </a:rPr>
              <a:t>학생들은</a:t>
            </a:r>
            <a:r>
              <a:rPr lang="en-US" altLang="ko-KR" b="1" dirty="0">
                <a:solidFill>
                  <a:srgbClr val="FFFFFF"/>
                </a:solidFill>
              </a:rPr>
              <a:t> </a:t>
            </a:r>
            <a:r>
              <a:rPr lang="ko-KR" altLang="en-US" b="1" dirty="0">
                <a:solidFill>
                  <a:srgbClr val="FFFFFF"/>
                </a:solidFill>
              </a:rPr>
              <a:t>공항</a:t>
            </a:r>
            <a:r>
              <a:rPr lang="en-US" altLang="ko-KR" b="1" dirty="0">
                <a:solidFill>
                  <a:srgbClr val="FFFFFF"/>
                </a:solidFill>
              </a:rPr>
              <a:t> </a:t>
            </a:r>
            <a:r>
              <a:rPr lang="ko-KR" altLang="en-US" b="1" dirty="0">
                <a:solidFill>
                  <a:srgbClr val="FFFFFF"/>
                </a:solidFill>
              </a:rPr>
              <a:t>이동과</a:t>
            </a:r>
            <a:r>
              <a:rPr lang="en-US" altLang="ko-KR" b="1" dirty="0">
                <a:solidFill>
                  <a:srgbClr val="FFFFFF"/>
                </a:solidFill>
              </a:rPr>
              <a:t> </a:t>
            </a:r>
            <a:r>
              <a:rPr lang="ko-KR" altLang="en-US" b="1" dirty="0">
                <a:solidFill>
                  <a:srgbClr val="FFFFFF"/>
                </a:solidFill>
              </a:rPr>
              <a:t>하루</a:t>
            </a:r>
            <a:r>
              <a:rPr lang="en-US" altLang="ko-KR" b="1" dirty="0">
                <a:solidFill>
                  <a:srgbClr val="FFFFFF"/>
                </a:solidFill>
              </a:rPr>
              <a:t> </a:t>
            </a:r>
            <a:r>
              <a:rPr lang="ko-KR" altLang="en-US" b="1" dirty="0">
                <a:solidFill>
                  <a:srgbClr val="FFFFFF"/>
                </a:solidFill>
              </a:rPr>
              <a:t>세끼를</a:t>
            </a:r>
            <a:r>
              <a:rPr lang="en-US" altLang="ko-KR" b="1" dirty="0">
                <a:solidFill>
                  <a:srgbClr val="FFFFFF"/>
                </a:solidFill>
              </a:rPr>
              <a:t> </a:t>
            </a:r>
            <a:r>
              <a:rPr lang="ko-KR" altLang="en-US" b="1" dirty="0">
                <a:solidFill>
                  <a:srgbClr val="FFFFFF"/>
                </a:solidFill>
              </a:rPr>
              <a:t>제공</a:t>
            </a:r>
            <a:r>
              <a:rPr lang="en-US" altLang="ko-KR" b="1" dirty="0">
                <a:solidFill>
                  <a:srgbClr val="FFFFFF"/>
                </a:solidFill>
              </a:rPr>
              <a:t> </a:t>
            </a:r>
            <a:r>
              <a:rPr lang="ko-KR" altLang="en-US" b="1" dirty="0">
                <a:solidFill>
                  <a:srgbClr val="FFFFFF"/>
                </a:solidFill>
              </a:rPr>
              <a:t>받습니다</a:t>
            </a:r>
            <a:r>
              <a:rPr lang="en-US" altLang="ko-KR" b="1" dirty="0">
                <a:solidFill>
                  <a:srgbClr val="FFFFFF"/>
                </a:solidFill>
              </a:rPr>
              <a:t>.</a:t>
            </a:r>
          </a:p>
          <a:p>
            <a:pPr marL="457200" lvl="1" indent="-228600">
              <a:spcAft>
                <a:spcPts val="1200"/>
              </a:spcAft>
              <a:buClr>
                <a:srgbClr val="FFFFFF"/>
              </a:buClr>
              <a:buChar char="●"/>
            </a:pPr>
            <a:r>
              <a:rPr lang="ko-KR" altLang="en-US" b="1" dirty="0" err="1">
                <a:solidFill>
                  <a:srgbClr val="FFFFFF"/>
                </a:solidFill>
              </a:rPr>
              <a:t>홈스테이를</a:t>
            </a:r>
            <a:r>
              <a:rPr lang="ko-KR" altLang="en-US" b="1" dirty="0">
                <a:solidFill>
                  <a:srgbClr val="FFFFFF"/>
                </a:solidFill>
              </a:rPr>
              <a:t> 통해 학생들이 학교 커뮤니티에 적응하는데 도움을 받습니다</a:t>
            </a:r>
            <a:r>
              <a:rPr lang="en-US" altLang="ko-KR" b="1" dirty="0">
                <a:solidFill>
                  <a:srgbClr val="FFFFFF"/>
                </a:solidFill>
              </a:rPr>
              <a:t>.</a:t>
            </a:r>
            <a:endParaRPr lang="en" b="1" dirty="0">
              <a:solidFill>
                <a:srgbClr val="FFFFFF"/>
              </a:solidFill>
            </a:endParaRPr>
          </a:p>
        </p:txBody>
      </p:sp>
      <p:pic>
        <p:nvPicPr>
          <p:cNvPr id="6" name="Picture 5" descr="JVD_5255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415000"/>
            <a:ext cx="3429000" cy="2571750"/>
          </a:xfrm>
          <a:prstGeom prst="rect">
            <a:avLst/>
          </a:prstGeom>
        </p:spPr>
      </p:pic>
      <p:pic>
        <p:nvPicPr>
          <p:cNvPr id="7" name="Picture 6" descr="JVD_979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76800" y="2571750"/>
            <a:ext cx="3601146" cy="213359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JVD_979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0"/>
            <a:ext cx="4572000" cy="2708809"/>
          </a:xfrm>
          <a:prstGeom prst="rect">
            <a:avLst/>
          </a:prstGeom>
        </p:spPr>
      </p:pic>
      <p:pic>
        <p:nvPicPr>
          <p:cNvPr id="10" name="Picture 9" descr="JVD_982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0" y="0"/>
            <a:ext cx="4572000" cy="2692400"/>
          </a:xfrm>
          <a:prstGeom prst="rect">
            <a:avLst/>
          </a:prstGeom>
        </p:spPr>
      </p:pic>
      <p:pic>
        <p:nvPicPr>
          <p:cNvPr id="11" name="Picture 10" descr="JVD_9848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2692400"/>
            <a:ext cx="4572000" cy="2443164"/>
          </a:xfrm>
          <a:prstGeom prst="rect">
            <a:avLst/>
          </a:prstGeom>
        </p:spPr>
      </p:pic>
      <p:pic>
        <p:nvPicPr>
          <p:cNvPr id="12" name="Picture 11" descr="JVD_9881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0" y="2692400"/>
            <a:ext cx="4572000" cy="24511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 rot="16200000" flipV="1">
            <a:off x="2002365" y="2518833"/>
            <a:ext cx="5143500" cy="105834"/>
          </a:xfrm>
          <a:prstGeom prst="rect">
            <a:avLst/>
          </a:prstGeom>
          <a:solidFill>
            <a:srgbClr val="002554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 flipV="1">
            <a:off x="0" y="2480733"/>
            <a:ext cx="9144000" cy="423334"/>
          </a:xfrm>
          <a:prstGeom prst="rect">
            <a:avLst/>
          </a:prstGeom>
          <a:solidFill>
            <a:srgbClr val="002554">
              <a:alpha val="9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Shape 155"/>
          <p:cNvSpPr txBox="1"/>
          <p:nvPr/>
        </p:nvSpPr>
        <p:spPr>
          <a:xfrm>
            <a:off x="2082412" y="2429931"/>
            <a:ext cx="4979175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ko-KR" altLang="en-US" sz="1900" b="1" dirty="0">
                <a:solidFill>
                  <a:srgbClr val="FFFFFF"/>
                </a:solidFill>
              </a:rPr>
              <a:t>홈스테이</a:t>
            </a:r>
            <a:r>
              <a:rPr lang="en-US" altLang="ko-KR" sz="1900" b="1" dirty="0">
                <a:solidFill>
                  <a:srgbClr val="FFFFFF"/>
                </a:solidFill>
              </a:rPr>
              <a:t> </a:t>
            </a:r>
            <a:r>
              <a:rPr lang="ko-KR" altLang="en-US" sz="1900" b="1" dirty="0">
                <a:solidFill>
                  <a:srgbClr val="FFFFFF"/>
                </a:solidFill>
              </a:rPr>
              <a:t>가정</a:t>
            </a:r>
            <a:r>
              <a:rPr lang="en-US" altLang="ko-KR" sz="1900" b="1" dirty="0">
                <a:solidFill>
                  <a:srgbClr val="FFFFFF"/>
                </a:solidFill>
              </a:rPr>
              <a:t> </a:t>
            </a:r>
            <a:r>
              <a:rPr lang="ko-KR" altLang="en-US" sz="1900" b="1" dirty="0">
                <a:solidFill>
                  <a:srgbClr val="FFFFFF"/>
                </a:solidFill>
              </a:rPr>
              <a:t>예시</a:t>
            </a:r>
            <a:endParaRPr sz="19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JVD_533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72000" cy="2590800"/>
          </a:xfrm>
          <a:prstGeom prst="rect">
            <a:avLst/>
          </a:prstGeom>
        </p:spPr>
      </p:pic>
      <p:pic>
        <p:nvPicPr>
          <p:cNvPr id="9" name="Picture 8" descr="JVD_527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0" y="2590800"/>
            <a:ext cx="4572000" cy="2582333"/>
          </a:xfrm>
          <a:prstGeom prst="rect">
            <a:avLst/>
          </a:prstGeom>
        </p:spPr>
      </p:pic>
      <p:pic>
        <p:nvPicPr>
          <p:cNvPr id="10" name="Picture 9" descr="JVD_5286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590800"/>
            <a:ext cx="4572000" cy="2552700"/>
          </a:xfrm>
          <a:prstGeom prst="rect">
            <a:avLst/>
          </a:prstGeom>
        </p:spPr>
      </p:pic>
      <p:pic>
        <p:nvPicPr>
          <p:cNvPr id="11" name="Picture 10" descr="JVD_5297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0" y="0"/>
            <a:ext cx="4572000" cy="25908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 rot="16200000" flipV="1">
            <a:off x="2002365" y="2518833"/>
            <a:ext cx="5143500" cy="105834"/>
          </a:xfrm>
          <a:prstGeom prst="rect">
            <a:avLst/>
          </a:prstGeom>
          <a:solidFill>
            <a:srgbClr val="002554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 flipV="1">
            <a:off x="0" y="2480733"/>
            <a:ext cx="9144000" cy="423334"/>
          </a:xfrm>
          <a:prstGeom prst="rect">
            <a:avLst/>
          </a:prstGeom>
          <a:solidFill>
            <a:srgbClr val="002554">
              <a:alpha val="9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Shape 155"/>
          <p:cNvSpPr txBox="1"/>
          <p:nvPr/>
        </p:nvSpPr>
        <p:spPr>
          <a:xfrm>
            <a:off x="2082412" y="2429931"/>
            <a:ext cx="4979175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ko-KR" altLang="en-US" sz="1900" b="1" dirty="0">
                <a:solidFill>
                  <a:srgbClr val="FFFFFF"/>
                </a:solidFill>
              </a:rPr>
              <a:t>기숙사</a:t>
            </a:r>
            <a:r>
              <a:rPr lang="en-US" altLang="ko-KR" sz="1900" b="1" dirty="0">
                <a:solidFill>
                  <a:srgbClr val="FFFFFF"/>
                </a:solidFill>
              </a:rPr>
              <a:t> </a:t>
            </a:r>
            <a:r>
              <a:rPr lang="ko-KR" altLang="en-US" sz="1900" b="1" dirty="0">
                <a:solidFill>
                  <a:srgbClr val="FFFFFF"/>
                </a:solidFill>
              </a:rPr>
              <a:t>예시</a:t>
            </a:r>
            <a:endParaRPr sz="19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013April22_FlushChina_008-2small.jpg"/>
          <p:cNvPicPr>
            <a:picLocks noChangeAspect="1"/>
          </p:cNvPicPr>
          <p:nvPr/>
        </p:nvPicPr>
        <p:blipFill>
          <a:blip r:embed="rId3" cstate="print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4902200"/>
          </a:xfrm>
          <a:prstGeom prst="rect">
            <a:avLst/>
          </a:prstGeom>
        </p:spPr>
      </p:pic>
      <p:sp>
        <p:nvSpPr>
          <p:cNvPr id="259" name="Shape 259"/>
          <p:cNvSpPr txBox="1">
            <a:spLocks noGrp="1"/>
          </p:cNvSpPr>
          <p:nvPr>
            <p:ph type="title"/>
          </p:nvPr>
        </p:nvSpPr>
        <p:spPr>
          <a:xfrm>
            <a:off x="0" y="415000"/>
            <a:ext cx="5723468" cy="602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ko-KR" altLang="en-US" dirty="0"/>
              <a:t>학생 생활</a:t>
            </a:r>
            <a:endParaRPr lang="en" dirty="0"/>
          </a:p>
        </p:txBody>
      </p:sp>
      <p:sp>
        <p:nvSpPr>
          <p:cNvPr id="260" name="Shape 260"/>
          <p:cNvSpPr txBox="1"/>
          <p:nvPr/>
        </p:nvSpPr>
        <p:spPr>
          <a:xfrm>
            <a:off x="1266050" y="1233800"/>
            <a:ext cx="3744000" cy="3216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2400" dirty="0">
              <a:solidFill>
                <a:srgbClr val="FFFFFF"/>
              </a:solidFill>
            </a:endParaRPr>
          </a:p>
          <a:p>
            <a:pPr marL="457200" lvl="0" indent="-228600" rtl="0">
              <a:spcBef>
                <a:spcPts val="0"/>
              </a:spcBef>
              <a:buClr>
                <a:srgbClr val="FFFFFF"/>
              </a:buClr>
              <a:buChar char="●"/>
            </a:pPr>
            <a:r>
              <a:rPr lang="ko-KR" altLang="en-US" b="1" dirty="0">
                <a:solidFill>
                  <a:srgbClr val="FFFFFF"/>
                </a:solidFill>
              </a:rPr>
              <a:t>신입생 오리엔테이션 </a:t>
            </a:r>
            <a:endParaRPr lang="en-US" altLang="ko-KR" b="1" dirty="0">
              <a:solidFill>
                <a:srgbClr val="FFFFFF"/>
              </a:solidFill>
            </a:endParaRPr>
          </a:p>
          <a:p>
            <a:pPr marL="457200" lvl="0" indent="-228600">
              <a:buClr>
                <a:srgbClr val="FFFFFF"/>
              </a:buClr>
              <a:buChar char="●"/>
            </a:pPr>
            <a:endParaRPr lang="en-US" altLang="ko-KR" b="1" dirty="0">
              <a:solidFill>
                <a:srgbClr val="FFFFFF"/>
              </a:solidFill>
            </a:endParaRPr>
          </a:p>
          <a:p>
            <a:pPr marL="457200" lvl="0" indent="-228600">
              <a:buClr>
                <a:srgbClr val="FFFFFF"/>
              </a:buClr>
              <a:buChar char="●"/>
            </a:pPr>
            <a:r>
              <a:rPr lang="ko-KR" altLang="en-US" b="1" dirty="0" err="1">
                <a:solidFill>
                  <a:srgbClr val="FFFFFF"/>
                </a:solidFill>
              </a:rPr>
              <a:t>앰배서더</a:t>
            </a:r>
            <a:r>
              <a:rPr lang="ko-KR" altLang="en-US" b="1" dirty="0">
                <a:solidFill>
                  <a:srgbClr val="FFFFFF"/>
                </a:solidFill>
              </a:rPr>
              <a:t> 프로그램</a:t>
            </a:r>
          </a:p>
          <a:p>
            <a:pPr marL="457200" lvl="0" indent="-228600">
              <a:buClr>
                <a:srgbClr val="FFFFFF"/>
              </a:buClr>
              <a:buChar char="●"/>
            </a:pPr>
            <a:endParaRPr lang="ko-KR" altLang="en-US" b="1" dirty="0">
              <a:solidFill>
                <a:srgbClr val="FFFFFF"/>
              </a:solidFill>
            </a:endParaRPr>
          </a:p>
          <a:p>
            <a:pPr marL="457200" lvl="0" indent="-228600">
              <a:buClr>
                <a:srgbClr val="FFFFFF"/>
              </a:buClr>
              <a:buChar char="●"/>
            </a:pPr>
            <a:r>
              <a:rPr lang="ko-KR" altLang="en-US" b="1" dirty="0">
                <a:solidFill>
                  <a:srgbClr val="FFFFFF"/>
                </a:solidFill>
              </a:rPr>
              <a:t>월간 특별 활동</a:t>
            </a:r>
          </a:p>
          <a:p>
            <a:pPr marL="457200" lvl="0" indent="-228600">
              <a:buClr>
                <a:srgbClr val="FFFFFF"/>
              </a:buClr>
              <a:buChar char="●"/>
            </a:pPr>
            <a:endParaRPr lang="ko-KR" altLang="en-US" b="1" dirty="0">
              <a:solidFill>
                <a:srgbClr val="FFFFFF"/>
              </a:solidFill>
            </a:endParaRPr>
          </a:p>
          <a:p>
            <a:pPr marL="457200" lvl="0" indent="-228600">
              <a:buClr>
                <a:srgbClr val="FFFFFF"/>
              </a:buClr>
              <a:buChar char="●"/>
            </a:pPr>
            <a:r>
              <a:rPr lang="ko-KR" altLang="en-US" b="1" dirty="0">
                <a:solidFill>
                  <a:srgbClr val="FFFFFF"/>
                </a:solidFill>
              </a:rPr>
              <a:t>교외</a:t>
            </a:r>
            <a:r>
              <a:rPr lang="en-US" altLang="ko-KR" b="1" dirty="0">
                <a:solidFill>
                  <a:srgbClr val="FFFFFF"/>
                </a:solidFill>
              </a:rPr>
              <a:t> </a:t>
            </a:r>
            <a:r>
              <a:rPr lang="ko-KR" altLang="en-US" b="1" dirty="0">
                <a:solidFill>
                  <a:srgbClr val="FFFFFF"/>
                </a:solidFill>
              </a:rPr>
              <a:t>체험학습</a:t>
            </a:r>
          </a:p>
          <a:p>
            <a:pPr marL="457200" lvl="0" indent="-228600">
              <a:buClr>
                <a:srgbClr val="FFFFFF"/>
              </a:buClr>
              <a:buChar char="●"/>
            </a:pPr>
            <a:endParaRPr lang="ko-KR" altLang="en-US" b="1" dirty="0">
              <a:solidFill>
                <a:srgbClr val="FFFFFF"/>
              </a:solidFill>
            </a:endParaRPr>
          </a:p>
          <a:p>
            <a:pPr marL="457200" lvl="0" indent="-228600">
              <a:buClr>
                <a:srgbClr val="FFFFFF"/>
              </a:buClr>
              <a:buChar char="●"/>
            </a:pPr>
            <a:r>
              <a:rPr lang="ko-KR" altLang="en-US" b="1" dirty="0">
                <a:solidFill>
                  <a:srgbClr val="FFFFFF"/>
                </a:solidFill>
              </a:rPr>
              <a:t>봄방학</a:t>
            </a:r>
            <a:r>
              <a:rPr lang="en-US" altLang="ko-KR" b="1" dirty="0">
                <a:solidFill>
                  <a:srgbClr val="FFFFFF"/>
                </a:solidFill>
              </a:rPr>
              <a:t> </a:t>
            </a:r>
            <a:r>
              <a:rPr lang="ko-KR" altLang="en-US" b="1" dirty="0">
                <a:solidFill>
                  <a:srgbClr val="FFFFFF"/>
                </a:solidFill>
              </a:rPr>
              <a:t>간</a:t>
            </a:r>
            <a:r>
              <a:rPr lang="en-US" altLang="ko-KR" b="1" dirty="0">
                <a:solidFill>
                  <a:srgbClr val="FFFFFF"/>
                </a:solidFill>
              </a:rPr>
              <a:t> </a:t>
            </a:r>
            <a:r>
              <a:rPr lang="ko-KR" altLang="en-US" b="1" dirty="0">
                <a:solidFill>
                  <a:srgbClr val="FFFFFF"/>
                </a:solidFill>
              </a:rPr>
              <a:t>선교와</a:t>
            </a:r>
            <a:r>
              <a:rPr lang="en-US" altLang="ko-KR" b="1" dirty="0">
                <a:solidFill>
                  <a:srgbClr val="FFFFFF"/>
                </a:solidFill>
              </a:rPr>
              <a:t> </a:t>
            </a:r>
            <a:r>
              <a:rPr lang="ko-KR" altLang="en-US" b="1" dirty="0">
                <a:solidFill>
                  <a:srgbClr val="FFFFFF"/>
                </a:solidFill>
              </a:rPr>
              <a:t>문화</a:t>
            </a:r>
            <a:r>
              <a:rPr lang="en-US" altLang="ko-KR" b="1" dirty="0">
                <a:solidFill>
                  <a:srgbClr val="FFFFFF"/>
                </a:solidFill>
              </a:rPr>
              <a:t> </a:t>
            </a:r>
            <a:r>
              <a:rPr lang="ko-KR" altLang="en-US" b="1" dirty="0">
                <a:solidFill>
                  <a:srgbClr val="FFFFFF"/>
                </a:solidFill>
              </a:rPr>
              <a:t>교류 여행</a:t>
            </a:r>
          </a:p>
          <a:p>
            <a:pPr marL="457200" lvl="0" indent="-228600">
              <a:buClr>
                <a:srgbClr val="FFFFFF"/>
              </a:buClr>
              <a:buChar char="●"/>
            </a:pPr>
            <a:endParaRPr lang="ko-KR" altLang="en-US" b="1" dirty="0">
              <a:solidFill>
                <a:srgbClr val="FFFFFF"/>
              </a:solidFill>
            </a:endParaRPr>
          </a:p>
          <a:p>
            <a:pPr marL="457200" lvl="0" indent="-228600">
              <a:buClr>
                <a:srgbClr val="FFFFFF"/>
              </a:buClr>
              <a:buChar char="●"/>
            </a:pPr>
            <a:r>
              <a:rPr lang="ko-KR" altLang="en-US" b="1" dirty="0">
                <a:solidFill>
                  <a:srgbClr val="FFFFFF"/>
                </a:solidFill>
              </a:rPr>
              <a:t>리더십 팀</a:t>
            </a: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3468" y="0"/>
            <a:ext cx="3420532" cy="5130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 txBox="1">
            <a:spLocks noGrp="1"/>
          </p:cNvSpPr>
          <p:nvPr>
            <p:ph type="title"/>
          </p:nvPr>
        </p:nvSpPr>
        <p:spPr>
          <a:xfrm>
            <a:off x="-138325" y="415000"/>
            <a:ext cx="9393000" cy="602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ko-KR" altLang="en-US" dirty="0"/>
              <a:t>봄방학 자원봉사 여행</a:t>
            </a:r>
            <a:endParaRPr lang="en" dirty="0"/>
          </a:p>
        </p:txBody>
      </p:sp>
      <p:sp>
        <p:nvSpPr>
          <p:cNvPr id="277" name="Shape 277"/>
          <p:cNvSpPr txBox="1"/>
          <p:nvPr/>
        </p:nvSpPr>
        <p:spPr>
          <a:xfrm>
            <a:off x="925511" y="1543141"/>
            <a:ext cx="5238221" cy="322565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ko-KR" altLang="en-US" sz="2000" b="1" dirty="0">
                <a:solidFill>
                  <a:srgbClr val="FFFFFF"/>
                </a:solidFill>
              </a:rPr>
              <a:t>봄방학 자원봉사 장소</a:t>
            </a:r>
            <a:r>
              <a:rPr lang="en-US" altLang="ko-KR" sz="2000" b="1" dirty="0">
                <a:solidFill>
                  <a:srgbClr val="FFFFFF"/>
                </a:solidFill>
              </a:rPr>
              <a:t>:</a:t>
            </a:r>
            <a:r>
              <a:rPr lang="ko-KR" altLang="en-US" sz="2000" b="1" dirty="0">
                <a:solidFill>
                  <a:srgbClr val="FFFFFF"/>
                </a:solidFill>
              </a:rPr>
              <a:t> </a:t>
            </a:r>
            <a:endParaRPr b="1" u="sng" dirty="0">
              <a:solidFill>
                <a:srgbClr val="F1C232"/>
              </a:solidFill>
            </a:endParaRPr>
          </a:p>
          <a:p>
            <a:pPr lvl="0"/>
            <a:endParaRPr lang="en-US" altLang="ko-KR" b="1" dirty="0">
              <a:solidFill>
                <a:srgbClr val="FFFFFF"/>
              </a:solidFill>
            </a:endParaRPr>
          </a:p>
          <a:p>
            <a:pPr lvl="0"/>
            <a:r>
              <a:rPr lang="ko-KR" altLang="en-US" b="1" dirty="0">
                <a:solidFill>
                  <a:srgbClr val="FFFFFF"/>
                </a:solidFill>
              </a:rPr>
              <a:t>캔자스 시티</a:t>
            </a:r>
            <a:endParaRPr lang="en-US" altLang="ko-KR" b="1" dirty="0">
              <a:solidFill>
                <a:srgbClr val="FFFFFF"/>
              </a:solidFill>
            </a:endParaRPr>
          </a:p>
          <a:p>
            <a:pPr lvl="0"/>
            <a:r>
              <a:rPr lang="ko-KR" altLang="en-US" b="1" dirty="0">
                <a:solidFill>
                  <a:srgbClr val="FFFFFF"/>
                </a:solidFill>
              </a:rPr>
              <a:t>난민 공동체의 작업 프로젝트</a:t>
            </a:r>
          </a:p>
          <a:p>
            <a:pPr lvl="0"/>
            <a:r>
              <a:rPr lang="ko-KR" altLang="en-US" b="1" dirty="0">
                <a:solidFill>
                  <a:srgbClr val="FFFFFF"/>
                </a:solidFill>
              </a:rPr>
              <a:t> </a:t>
            </a:r>
          </a:p>
          <a:p>
            <a:pPr lvl="0"/>
            <a:r>
              <a:rPr lang="ko-KR" altLang="en-US" b="1" dirty="0">
                <a:solidFill>
                  <a:srgbClr val="FFFFFF"/>
                </a:solidFill>
              </a:rPr>
              <a:t>과테말라</a:t>
            </a:r>
          </a:p>
          <a:p>
            <a:pPr lvl="0"/>
            <a:r>
              <a:rPr lang="ko-KR" altLang="en-US" b="1" dirty="0">
                <a:solidFill>
                  <a:srgbClr val="FFFFFF"/>
                </a:solidFill>
              </a:rPr>
              <a:t>쓰레기 처리장의 사역</a:t>
            </a:r>
          </a:p>
          <a:p>
            <a:pPr lvl="0"/>
            <a:endParaRPr lang="ko-KR" altLang="en-US" b="1" dirty="0">
              <a:solidFill>
                <a:srgbClr val="FFFFFF"/>
              </a:solidFill>
            </a:endParaRPr>
          </a:p>
          <a:p>
            <a:pPr lvl="0"/>
            <a:r>
              <a:rPr lang="ko-KR" altLang="en-US" b="1" dirty="0">
                <a:solidFill>
                  <a:srgbClr val="FFFFFF"/>
                </a:solidFill>
              </a:rPr>
              <a:t>탄자니아</a:t>
            </a:r>
          </a:p>
          <a:p>
            <a:pPr lvl="0"/>
            <a:r>
              <a:rPr lang="ko-KR" altLang="en-US" b="1" dirty="0">
                <a:solidFill>
                  <a:srgbClr val="FFFFFF"/>
                </a:solidFill>
              </a:rPr>
              <a:t>학교를 돕는 사역</a:t>
            </a:r>
          </a:p>
          <a:p>
            <a:pPr lvl="0"/>
            <a:endParaRPr lang="ko-KR" altLang="en-US" b="1" dirty="0">
              <a:solidFill>
                <a:srgbClr val="FFFFFF"/>
              </a:solidFill>
            </a:endParaRPr>
          </a:p>
          <a:p>
            <a:pPr lvl="0"/>
            <a:r>
              <a:rPr lang="ko-KR" altLang="en-US" b="1" dirty="0">
                <a:solidFill>
                  <a:srgbClr val="FFFFFF"/>
                </a:solidFill>
              </a:rPr>
              <a:t>인도</a:t>
            </a:r>
          </a:p>
          <a:p>
            <a:pPr lvl="0"/>
            <a:r>
              <a:rPr lang="ko-KR" altLang="en-US" b="1" dirty="0">
                <a:solidFill>
                  <a:srgbClr val="FFFFFF"/>
                </a:solidFill>
              </a:rPr>
              <a:t>고아 사역</a:t>
            </a:r>
          </a:p>
          <a:p>
            <a:pPr lvl="0"/>
            <a:endParaRPr lang="ko-KR" altLang="en-US" b="1" dirty="0">
              <a:solidFill>
                <a:srgbClr val="FFFFFF"/>
              </a:solidFill>
            </a:endParaRPr>
          </a:p>
        </p:txBody>
      </p:sp>
      <p:sp>
        <p:nvSpPr>
          <p:cNvPr id="278" name="Shape 278"/>
          <p:cNvSpPr txBox="1"/>
          <p:nvPr/>
        </p:nvSpPr>
        <p:spPr>
          <a:xfrm>
            <a:off x="1306513" y="1051532"/>
            <a:ext cx="6530975" cy="486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ko-KR" altLang="en-US" sz="2000" b="1" dirty="0">
                <a:solidFill>
                  <a:srgbClr val="F1B434"/>
                </a:solidFill>
              </a:rPr>
              <a:t>타문화의 이해와 자원봉사를 위한 기회</a:t>
            </a:r>
            <a:endParaRPr lang="en" sz="2000" b="1" dirty="0">
              <a:solidFill>
                <a:srgbClr val="F1B434"/>
              </a:solidFill>
            </a:endParaRPr>
          </a:p>
        </p:txBody>
      </p:sp>
      <p:pic>
        <p:nvPicPr>
          <p:cNvPr id="279" name="Shape 279" descr="image1.JPG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656452">
            <a:off x="6025689" y="2916725"/>
            <a:ext cx="1640737" cy="1959715"/>
          </a:xfrm>
          <a:prstGeom prst="rect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80" name="Shape 280" descr="IMG_3456.JPG.jpeg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9983" y="3202570"/>
            <a:ext cx="2264850" cy="1566229"/>
          </a:xfrm>
          <a:prstGeom prst="rect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81" name="Shape 281" descr="20170602_094106.jpg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57433">
            <a:off x="6728196" y="1896137"/>
            <a:ext cx="2004832" cy="1503624"/>
          </a:xfrm>
          <a:prstGeom prst="rect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9" name="Picture 8" descr="IMG_3189small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64306">
            <a:off x="7433525" y="3206412"/>
            <a:ext cx="1378373" cy="172296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 txBox="1">
            <a:spLocks noGrp="1"/>
          </p:cNvSpPr>
          <p:nvPr>
            <p:ph type="title"/>
          </p:nvPr>
        </p:nvSpPr>
        <p:spPr>
          <a:xfrm>
            <a:off x="-138325" y="415000"/>
            <a:ext cx="9393000" cy="602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ko-KR" altLang="en-US" dirty="0"/>
              <a:t>입학 요건 </a:t>
            </a:r>
            <a:r>
              <a:rPr lang="en-US" altLang="ko-KR" dirty="0"/>
              <a:t>– 1</a:t>
            </a:r>
            <a:r>
              <a:rPr lang="ko-KR" altLang="en-US" dirty="0"/>
              <a:t>단계 </a:t>
            </a:r>
            <a:endParaRPr lang="en" dirty="0"/>
          </a:p>
        </p:txBody>
      </p:sp>
      <p:sp>
        <p:nvSpPr>
          <p:cNvPr id="310" name="Shape 310"/>
          <p:cNvSpPr txBox="1"/>
          <p:nvPr/>
        </p:nvSpPr>
        <p:spPr>
          <a:xfrm>
            <a:off x="144100" y="1246150"/>
            <a:ext cx="4599300" cy="3661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b="1" dirty="0">
                <a:solidFill>
                  <a:srgbClr val="F1B434"/>
                </a:solidFill>
              </a:rPr>
              <a:t>1 </a:t>
            </a:r>
            <a:r>
              <a:rPr lang="ko-KR" altLang="en-US" sz="1800" b="1" dirty="0">
                <a:solidFill>
                  <a:srgbClr val="F1B434"/>
                </a:solidFill>
              </a:rPr>
              <a:t>단계</a:t>
            </a:r>
            <a:r>
              <a:rPr lang="en-US" altLang="ko-KR" sz="1800" b="1" dirty="0">
                <a:solidFill>
                  <a:srgbClr val="F1B434"/>
                </a:solidFill>
              </a:rPr>
              <a:t>: </a:t>
            </a:r>
            <a:r>
              <a:rPr lang="ko-KR" altLang="en-US" sz="1800" b="1" dirty="0">
                <a:solidFill>
                  <a:srgbClr val="F1B434"/>
                </a:solidFill>
              </a:rPr>
              <a:t>지원서 신청 단계 </a:t>
            </a:r>
            <a:endParaRPr lang="en-US" altLang="ko-KR" sz="1800" b="1" dirty="0">
              <a:solidFill>
                <a:srgbClr val="F1B434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b="1" dirty="0">
              <a:solidFill>
                <a:srgbClr val="F1C232"/>
              </a:solidFill>
            </a:endParaRPr>
          </a:p>
          <a:p>
            <a:pPr marL="457200" lvl="0" indent="0" rtl="0">
              <a:spcBef>
                <a:spcPts val="0"/>
              </a:spcBef>
              <a:buNone/>
            </a:pPr>
            <a:r>
              <a:rPr lang="ko-KR" altLang="en-US" b="1" u="sng" dirty="0">
                <a:solidFill>
                  <a:srgbClr val="FFFFFF"/>
                </a:solidFill>
              </a:rPr>
              <a:t>학생이 해야 할 일</a:t>
            </a:r>
            <a:r>
              <a:rPr lang="en" b="1" u="sng" dirty="0">
                <a:solidFill>
                  <a:srgbClr val="FFFFFF"/>
                </a:solidFill>
              </a:rPr>
              <a:t>:</a:t>
            </a:r>
          </a:p>
          <a:p>
            <a:pPr marL="457200" lvl="0" indent="0" rtl="0">
              <a:spcBef>
                <a:spcPts val="0"/>
              </a:spcBef>
              <a:buNone/>
            </a:pPr>
            <a:endParaRPr b="1" u="sng" dirty="0">
              <a:solidFill>
                <a:srgbClr val="FFFFFF"/>
              </a:solidFill>
            </a:endParaRPr>
          </a:p>
          <a:p>
            <a:pPr marL="1371600" lvl="2" indent="-228600">
              <a:buClr>
                <a:srgbClr val="FFFFFF"/>
              </a:buClr>
              <a:buChar char="■"/>
            </a:pPr>
            <a:r>
              <a:rPr lang="ko-KR" altLang="en-US" b="1" dirty="0">
                <a:solidFill>
                  <a:srgbClr val="FFFFFF"/>
                </a:solidFill>
              </a:rPr>
              <a:t>온라인 지원서 신청</a:t>
            </a:r>
          </a:p>
          <a:p>
            <a:pPr marL="1371600" lvl="2" indent="-228600">
              <a:buClr>
                <a:srgbClr val="FFFFFF"/>
              </a:buClr>
              <a:buChar char="■"/>
            </a:pPr>
            <a:endParaRPr lang="ko-KR" altLang="en-US" b="1" dirty="0">
              <a:solidFill>
                <a:srgbClr val="FFFFFF"/>
              </a:solidFill>
            </a:endParaRPr>
          </a:p>
          <a:p>
            <a:pPr marL="1371600" lvl="2" indent="-228600">
              <a:buClr>
                <a:srgbClr val="FFFFFF"/>
              </a:buClr>
              <a:buChar char="■"/>
            </a:pPr>
            <a:r>
              <a:rPr lang="en-US" altLang="ko-KR" b="1" dirty="0">
                <a:solidFill>
                  <a:srgbClr val="FFFFFF"/>
                </a:solidFill>
              </a:rPr>
              <a:t>100 </a:t>
            </a:r>
            <a:r>
              <a:rPr lang="ko-KR" altLang="en-US" b="1" dirty="0">
                <a:solidFill>
                  <a:srgbClr val="FFFFFF"/>
                </a:solidFill>
              </a:rPr>
              <a:t>달러 지원 수수료 </a:t>
            </a:r>
            <a:r>
              <a:rPr lang="en-US" altLang="ko-KR" b="1" dirty="0">
                <a:solidFill>
                  <a:srgbClr val="FFFFFF"/>
                </a:solidFill>
              </a:rPr>
              <a:t>(</a:t>
            </a:r>
            <a:r>
              <a:rPr lang="ko-KR" altLang="en-US" b="1" dirty="0">
                <a:solidFill>
                  <a:srgbClr val="FFFFFF"/>
                </a:solidFill>
              </a:rPr>
              <a:t>환불 불가</a:t>
            </a:r>
            <a:r>
              <a:rPr lang="en-US" altLang="ko-KR" b="1" dirty="0">
                <a:solidFill>
                  <a:srgbClr val="FFFFFF"/>
                </a:solidFill>
              </a:rPr>
              <a:t>)</a:t>
            </a:r>
            <a:endParaRPr lang="ko-KR" altLang="en-US" b="1" dirty="0">
              <a:solidFill>
                <a:srgbClr val="FFFFFF"/>
              </a:solidFill>
            </a:endParaRPr>
          </a:p>
          <a:p>
            <a:pPr marL="1371600" lvl="2" indent="-228600">
              <a:buClr>
                <a:srgbClr val="FFFFFF"/>
              </a:buClr>
              <a:buChar char="■"/>
            </a:pPr>
            <a:endParaRPr lang="ko-KR" altLang="en-US" b="1" dirty="0">
              <a:solidFill>
                <a:srgbClr val="FFFFFF"/>
              </a:solidFill>
            </a:endParaRPr>
          </a:p>
          <a:p>
            <a:pPr marL="1371600" lvl="2" indent="-228600">
              <a:buClr>
                <a:srgbClr val="FFFFFF"/>
              </a:buClr>
              <a:buChar char="■"/>
            </a:pPr>
            <a:r>
              <a:rPr lang="ko-KR" altLang="en-US" b="1" dirty="0">
                <a:solidFill>
                  <a:srgbClr val="FFFFFF"/>
                </a:solidFill>
              </a:rPr>
              <a:t>설문지</a:t>
            </a:r>
            <a:r>
              <a:rPr lang="en-US" altLang="ko-KR" b="1" dirty="0">
                <a:solidFill>
                  <a:srgbClr val="FFFFFF"/>
                </a:solidFill>
              </a:rPr>
              <a:t>, </a:t>
            </a:r>
            <a:r>
              <a:rPr lang="ko-KR" altLang="en-US" b="1" dirty="0">
                <a:solidFill>
                  <a:srgbClr val="FFFFFF"/>
                </a:solidFill>
              </a:rPr>
              <a:t>학생 에세이</a:t>
            </a:r>
            <a:r>
              <a:rPr lang="en-US" altLang="ko-KR" b="1" dirty="0">
                <a:solidFill>
                  <a:srgbClr val="FFFFFF"/>
                </a:solidFill>
              </a:rPr>
              <a:t>, </a:t>
            </a:r>
            <a:r>
              <a:rPr lang="ko-KR" altLang="en-US" b="1" dirty="0">
                <a:solidFill>
                  <a:srgbClr val="FFFFFF"/>
                </a:solidFill>
              </a:rPr>
              <a:t>재정보고</a:t>
            </a:r>
            <a:r>
              <a:rPr lang="en-US" altLang="ko-KR" b="1" dirty="0">
                <a:solidFill>
                  <a:srgbClr val="FFFFFF"/>
                </a:solidFill>
              </a:rPr>
              <a:t>, I-20 </a:t>
            </a:r>
            <a:r>
              <a:rPr lang="ko-KR" altLang="en-US" b="1" dirty="0">
                <a:solidFill>
                  <a:srgbClr val="FFFFFF"/>
                </a:solidFill>
              </a:rPr>
              <a:t>신청서 작성 </a:t>
            </a:r>
            <a:endParaRPr lang="en-US" altLang="ko-KR" b="1" dirty="0">
              <a:solidFill>
                <a:srgbClr val="FFFFFF"/>
              </a:solidFill>
            </a:endParaRPr>
          </a:p>
          <a:p>
            <a:pPr marL="1371600" lvl="2" indent="-228600">
              <a:buClr>
                <a:srgbClr val="FFFFFF"/>
              </a:buClr>
              <a:buChar char="■"/>
            </a:pPr>
            <a:endParaRPr lang="ko-KR" altLang="en-US" b="1" dirty="0">
              <a:solidFill>
                <a:srgbClr val="FFFFFF"/>
              </a:solidFill>
            </a:endParaRPr>
          </a:p>
          <a:p>
            <a:pPr marL="1371600" lvl="2" indent="-228600">
              <a:buClr>
                <a:srgbClr val="FFFFFF"/>
              </a:buClr>
              <a:buChar char="■"/>
            </a:pPr>
            <a:r>
              <a:rPr lang="ko-KR" altLang="en-US" b="1" dirty="0">
                <a:solidFill>
                  <a:srgbClr val="FFFFFF"/>
                </a:solidFill>
              </a:rPr>
              <a:t>여권</a:t>
            </a:r>
            <a:r>
              <a:rPr lang="en-US" altLang="ko-KR" b="1" dirty="0">
                <a:solidFill>
                  <a:srgbClr val="FFFFFF"/>
                </a:solidFill>
              </a:rPr>
              <a:t>, </a:t>
            </a:r>
            <a:r>
              <a:rPr lang="ko-KR" altLang="en-US" b="1" dirty="0">
                <a:solidFill>
                  <a:srgbClr val="FFFFFF"/>
                </a:solidFill>
              </a:rPr>
              <a:t>예방 접종 기록</a:t>
            </a:r>
            <a:r>
              <a:rPr lang="en-US" altLang="ko-KR" b="1" dirty="0">
                <a:solidFill>
                  <a:srgbClr val="FFFFFF"/>
                </a:solidFill>
              </a:rPr>
              <a:t>, </a:t>
            </a:r>
            <a:r>
              <a:rPr lang="ko-KR" altLang="en-US" b="1" dirty="0">
                <a:solidFill>
                  <a:srgbClr val="FFFFFF"/>
                </a:solidFill>
              </a:rPr>
              <a:t>영어 시험 점수</a:t>
            </a:r>
            <a:endParaRPr b="1" dirty="0">
              <a:solidFill>
                <a:srgbClr val="FFFFFF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1800" b="1" dirty="0">
              <a:solidFill>
                <a:srgbClr val="FFFFFF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1800" b="1" dirty="0">
              <a:solidFill>
                <a:srgbClr val="FFFFFF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1800" b="1" dirty="0">
              <a:solidFill>
                <a:srgbClr val="FFFFFF"/>
              </a:solidFill>
            </a:endParaRPr>
          </a:p>
          <a:p>
            <a:pPr marL="457200" lvl="0" indent="-342900" rtl="0">
              <a:spcBef>
                <a:spcPts val="0"/>
              </a:spcBef>
              <a:buClr>
                <a:srgbClr val="FFFFFF"/>
              </a:buClr>
              <a:buChar char="●"/>
            </a:pPr>
            <a:endParaRPr sz="1800" b="1" dirty="0">
              <a:solidFill>
                <a:srgbClr val="FFFFFF"/>
              </a:solidFill>
            </a:endParaRPr>
          </a:p>
        </p:txBody>
      </p:sp>
      <p:sp>
        <p:nvSpPr>
          <p:cNvPr id="311" name="Shape 311"/>
          <p:cNvSpPr txBox="1"/>
          <p:nvPr/>
        </p:nvSpPr>
        <p:spPr>
          <a:xfrm>
            <a:off x="4743400" y="1769532"/>
            <a:ext cx="3992100" cy="310991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0" rtl="0">
              <a:spcBef>
                <a:spcPts val="0"/>
              </a:spcBef>
              <a:buNone/>
            </a:pPr>
            <a:r>
              <a:rPr lang="ko-KR" altLang="en-US" b="1" u="sng" dirty="0">
                <a:solidFill>
                  <a:srgbClr val="FFFFFF"/>
                </a:solidFill>
              </a:rPr>
              <a:t>학생의 현재 학교에서 해야 할 일 </a:t>
            </a:r>
            <a:r>
              <a:rPr lang="en-US" altLang="ko-KR" b="1" u="sng" dirty="0">
                <a:solidFill>
                  <a:srgbClr val="FFFFFF"/>
                </a:solidFill>
              </a:rPr>
              <a:t>:</a:t>
            </a:r>
            <a:endParaRPr b="1" u="sng" dirty="0">
              <a:solidFill>
                <a:srgbClr val="FFFFFF"/>
              </a:solidFill>
            </a:endParaRPr>
          </a:p>
          <a:p>
            <a:pPr marL="1371600" lvl="2" indent="-228600" rtl="0">
              <a:spcBef>
                <a:spcPts val="0"/>
              </a:spcBef>
              <a:buClr>
                <a:srgbClr val="FFFFFF"/>
              </a:buClr>
              <a:buChar char="■"/>
            </a:pPr>
            <a:r>
              <a:rPr lang="ko-KR" altLang="en-US" b="1" dirty="0">
                <a:solidFill>
                  <a:srgbClr val="FFFFFF"/>
                </a:solidFill>
              </a:rPr>
              <a:t>추천서 작성</a:t>
            </a:r>
            <a:endParaRPr lang="en-US" altLang="ko-KR" b="1" dirty="0">
              <a:solidFill>
                <a:srgbClr val="FFFFFF"/>
              </a:solidFill>
            </a:endParaRPr>
          </a:p>
          <a:p>
            <a:pPr marL="1371600" lvl="2" indent="-228600" rtl="0">
              <a:spcBef>
                <a:spcPts val="0"/>
              </a:spcBef>
              <a:buClr>
                <a:srgbClr val="FFFFFF"/>
              </a:buClr>
              <a:buChar char="■"/>
            </a:pPr>
            <a:endParaRPr b="1" dirty="0">
              <a:solidFill>
                <a:srgbClr val="FFFFFF"/>
              </a:solidFill>
            </a:endParaRPr>
          </a:p>
          <a:p>
            <a:pPr marL="1371600" lvl="2" indent="-228600" rtl="0">
              <a:spcBef>
                <a:spcPts val="0"/>
              </a:spcBef>
              <a:buClr>
                <a:srgbClr val="FFFFFF"/>
              </a:buClr>
              <a:buChar char="■"/>
            </a:pPr>
            <a:r>
              <a:rPr lang="ko-KR" altLang="en-US" b="1" dirty="0">
                <a:solidFill>
                  <a:srgbClr val="FFFFFF"/>
                </a:solidFill>
              </a:rPr>
              <a:t>영어 수업 </a:t>
            </a:r>
            <a:r>
              <a:rPr lang="en-US" altLang="ko-KR" b="1" dirty="0">
                <a:solidFill>
                  <a:srgbClr val="FFFFFF"/>
                </a:solidFill>
              </a:rPr>
              <a:t>3</a:t>
            </a:r>
            <a:r>
              <a:rPr lang="ko-KR" altLang="en-US" b="1" dirty="0">
                <a:solidFill>
                  <a:srgbClr val="FFFFFF"/>
                </a:solidFill>
              </a:rPr>
              <a:t>년치 성적</a:t>
            </a:r>
            <a:endParaRPr b="1" dirty="0">
              <a:solidFill>
                <a:srgbClr val="FFFFFF"/>
              </a:solidFill>
            </a:endParaRPr>
          </a:p>
          <a:p>
            <a:pPr marL="914400" lvl="0" indent="0" rtl="0">
              <a:spcBef>
                <a:spcPts val="0"/>
              </a:spcBef>
              <a:buNone/>
            </a:pPr>
            <a:endParaRPr b="1" dirty="0">
              <a:solidFill>
                <a:srgbClr val="FFFFFF"/>
              </a:solidFill>
            </a:endParaRPr>
          </a:p>
          <a:p>
            <a:pPr marL="457200" lvl="0" indent="0" rtl="0">
              <a:spcBef>
                <a:spcPts val="0"/>
              </a:spcBef>
              <a:buNone/>
            </a:pPr>
            <a:r>
              <a:rPr lang="ko-KR" altLang="en-US" b="1" u="sng" dirty="0">
                <a:solidFill>
                  <a:srgbClr val="FFFFFF"/>
                </a:solidFill>
              </a:rPr>
              <a:t>목사님이 해야 할 일</a:t>
            </a:r>
            <a:r>
              <a:rPr lang="en-US" altLang="ko-KR" b="1" u="sng" dirty="0">
                <a:solidFill>
                  <a:srgbClr val="FFFFFF"/>
                </a:solidFill>
              </a:rPr>
              <a:t>:</a:t>
            </a:r>
            <a:endParaRPr b="1" u="sng" dirty="0">
              <a:solidFill>
                <a:srgbClr val="FFFFFF"/>
              </a:solidFill>
            </a:endParaRPr>
          </a:p>
          <a:p>
            <a:pPr marL="1371600" lvl="2" indent="-228600" rtl="0">
              <a:spcBef>
                <a:spcPts val="0"/>
              </a:spcBef>
              <a:buClr>
                <a:srgbClr val="FFFFFF"/>
              </a:buClr>
              <a:buChar char="■"/>
            </a:pPr>
            <a:r>
              <a:rPr lang="ko-KR" altLang="en-US" b="1" dirty="0">
                <a:solidFill>
                  <a:srgbClr val="FFFFFF"/>
                </a:solidFill>
              </a:rPr>
              <a:t>목사님 질문서 작성</a:t>
            </a:r>
            <a:endParaRPr lang="en" b="1" dirty="0">
              <a:solidFill>
                <a:srgbClr val="FFFFFF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1800" b="1" dirty="0">
              <a:solidFill>
                <a:srgbClr val="FFFFFF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18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 txBox="1">
            <a:spLocks noGrp="1"/>
          </p:cNvSpPr>
          <p:nvPr>
            <p:ph type="title"/>
          </p:nvPr>
        </p:nvSpPr>
        <p:spPr>
          <a:xfrm>
            <a:off x="-138325" y="415000"/>
            <a:ext cx="9393000" cy="602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ko-KR" altLang="en-US" dirty="0"/>
              <a:t>입학 요건 </a:t>
            </a:r>
            <a:r>
              <a:rPr lang="en-US" altLang="ko-KR" dirty="0"/>
              <a:t>– 2, 3 </a:t>
            </a:r>
            <a:r>
              <a:rPr lang="ko-KR" altLang="en-US" dirty="0"/>
              <a:t>단계</a:t>
            </a:r>
            <a:endParaRPr lang="en" dirty="0"/>
          </a:p>
        </p:txBody>
      </p:sp>
      <p:sp>
        <p:nvSpPr>
          <p:cNvPr id="317" name="Shape 317"/>
          <p:cNvSpPr txBox="1"/>
          <p:nvPr/>
        </p:nvSpPr>
        <p:spPr>
          <a:xfrm>
            <a:off x="480050" y="1303300"/>
            <a:ext cx="3657600" cy="277763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b="1" dirty="0">
                <a:solidFill>
                  <a:srgbClr val="F1B434"/>
                </a:solidFill>
              </a:rPr>
              <a:t>2 </a:t>
            </a:r>
            <a:r>
              <a:rPr lang="ko-KR" altLang="en-US" sz="1800" b="1" dirty="0">
                <a:solidFill>
                  <a:srgbClr val="F1B434"/>
                </a:solidFill>
              </a:rPr>
              <a:t>단계</a:t>
            </a:r>
            <a:r>
              <a:rPr lang="en-US" altLang="ko-KR" sz="1800" b="1" dirty="0">
                <a:solidFill>
                  <a:srgbClr val="F1B434"/>
                </a:solidFill>
              </a:rPr>
              <a:t>: </a:t>
            </a:r>
            <a:r>
              <a:rPr lang="ko-KR" altLang="en-US" sz="1800" b="1" dirty="0">
                <a:solidFill>
                  <a:srgbClr val="F1B434"/>
                </a:solidFill>
              </a:rPr>
              <a:t>인터뷰 단계</a:t>
            </a:r>
            <a:endParaRPr lang="en" sz="1800" b="1" dirty="0">
              <a:solidFill>
                <a:srgbClr val="F1B434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1800" b="1" dirty="0">
              <a:solidFill>
                <a:srgbClr val="F1C232"/>
              </a:solidFill>
            </a:endParaRPr>
          </a:p>
          <a:p>
            <a:pPr marL="0" lvl="0" indent="0" rtl="0">
              <a:spcBef>
                <a:spcPts val="0"/>
              </a:spcBef>
              <a:buNone/>
            </a:pPr>
            <a:r>
              <a:rPr lang="ko-KR" altLang="en-US" b="1" dirty="0">
                <a:solidFill>
                  <a:srgbClr val="FFFFFF"/>
                </a:solidFill>
              </a:rPr>
              <a:t>학교 </a:t>
            </a:r>
            <a:r>
              <a:rPr lang="ko-KR" altLang="en-US" b="1" dirty="0" err="1">
                <a:solidFill>
                  <a:srgbClr val="FFFFFF"/>
                </a:solidFill>
              </a:rPr>
              <a:t>교무진이</a:t>
            </a:r>
            <a:r>
              <a:rPr lang="ko-KR" altLang="en-US" b="1" dirty="0">
                <a:solidFill>
                  <a:srgbClr val="FFFFFF"/>
                </a:solidFill>
              </a:rPr>
              <a:t> 인터뷰 진행 </a:t>
            </a:r>
            <a:endParaRPr lang="en-US" altLang="ko-KR" b="1" dirty="0">
              <a:solidFill>
                <a:srgbClr val="FFFFFF"/>
              </a:solidFill>
            </a:endParaRPr>
          </a:p>
          <a:p>
            <a:pPr marL="0" lvl="0" indent="0" rtl="0">
              <a:spcBef>
                <a:spcPts val="0"/>
              </a:spcBef>
              <a:buNone/>
            </a:pPr>
            <a:endParaRPr b="1" dirty="0">
              <a:solidFill>
                <a:srgbClr val="FFFFFF"/>
              </a:solidFill>
            </a:endParaRPr>
          </a:p>
          <a:p>
            <a:pPr marL="457200" lvl="0" indent="-228600" rtl="0">
              <a:spcBef>
                <a:spcPts val="0"/>
              </a:spcBef>
              <a:buClr>
                <a:srgbClr val="FFFFFF"/>
              </a:buClr>
              <a:buChar char="●"/>
            </a:pPr>
            <a:r>
              <a:rPr lang="en" b="1" dirty="0">
                <a:solidFill>
                  <a:srgbClr val="FFFFFF"/>
                </a:solidFill>
              </a:rPr>
              <a:t>30 </a:t>
            </a:r>
            <a:r>
              <a:rPr lang="ko-KR" altLang="en-US" b="1" dirty="0">
                <a:solidFill>
                  <a:srgbClr val="FFFFFF"/>
                </a:solidFill>
              </a:rPr>
              <a:t>분 이내의 인터뷰</a:t>
            </a:r>
            <a:endParaRPr lang="en" b="1" dirty="0">
              <a:solidFill>
                <a:srgbClr val="FFFFFF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b="1" dirty="0">
              <a:solidFill>
                <a:srgbClr val="FFFFFF"/>
              </a:solidFill>
            </a:endParaRPr>
          </a:p>
          <a:p>
            <a:pPr marL="457200" lvl="0" indent="-228600" rtl="0">
              <a:spcBef>
                <a:spcPts val="0"/>
              </a:spcBef>
              <a:buClr>
                <a:srgbClr val="FFFFFF"/>
              </a:buClr>
              <a:buChar char="●"/>
            </a:pPr>
            <a:r>
              <a:rPr lang="en-US" altLang="ko-KR" b="1" dirty="0">
                <a:solidFill>
                  <a:srgbClr val="FFFFFF"/>
                </a:solidFill>
              </a:rPr>
              <a:t>Skype</a:t>
            </a:r>
            <a:r>
              <a:rPr lang="ko-KR" altLang="en-US" b="1" dirty="0">
                <a:solidFill>
                  <a:srgbClr val="FFFFFF"/>
                </a:solidFill>
              </a:rPr>
              <a:t>를 이용하거나 직접 방문하여 진행 </a:t>
            </a:r>
            <a:r>
              <a:rPr lang="en-US" altLang="ko-KR" b="1" dirty="0">
                <a:solidFill>
                  <a:srgbClr val="FFFFFF"/>
                </a:solidFill>
              </a:rPr>
              <a:t>(</a:t>
            </a:r>
            <a:r>
              <a:rPr lang="ko-KR" altLang="en-US" b="1" dirty="0">
                <a:solidFill>
                  <a:srgbClr val="FFFFFF"/>
                </a:solidFill>
              </a:rPr>
              <a:t>학생이 미국 내에 있는 경우</a:t>
            </a:r>
            <a:r>
              <a:rPr lang="en-US" altLang="ko-KR" b="1" dirty="0">
                <a:solidFill>
                  <a:srgbClr val="FFFFFF"/>
                </a:solidFill>
              </a:rPr>
              <a:t>)</a:t>
            </a:r>
            <a:endParaRPr lang="en" b="1" dirty="0">
              <a:solidFill>
                <a:srgbClr val="FFFFFF"/>
              </a:solidFill>
            </a:endParaRPr>
          </a:p>
        </p:txBody>
      </p:sp>
      <p:sp>
        <p:nvSpPr>
          <p:cNvPr id="318" name="Shape 318"/>
          <p:cNvSpPr txBox="1"/>
          <p:nvPr/>
        </p:nvSpPr>
        <p:spPr>
          <a:xfrm>
            <a:off x="4464600" y="1303300"/>
            <a:ext cx="4290900" cy="277763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altLang="ko-KR" sz="1800" b="1" dirty="0">
                <a:solidFill>
                  <a:srgbClr val="F1B434"/>
                </a:solidFill>
              </a:rPr>
              <a:t>3 </a:t>
            </a:r>
            <a:r>
              <a:rPr lang="ko-KR" altLang="en-US" sz="1800" b="1" dirty="0">
                <a:solidFill>
                  <a:srgbClr val="F1B434"/>
                </a:solidFill>
              </a:rPr>
              <a:t>단계 </a:t>
            </a:r>
            <a:r>
              <a:rPr lang="en-US" altLang="ko-KR" sz="1800" b="1" dirty="0">
                <a:solidFill>
                  <a:srgbClr val="F1B434"/>
                </a:solidFill>
              </a:rPr>
              <a:t>: </a:t>
            </a:r>
            <a:r>
              <a:rPr lang="ko-KR" altLang="en-US" sz="1800" b="1" dirty="0">
                <a:solidFill>
                  <a:srgbClr val="F1B434"/>
                </a:solidFill>
              </a:rPr>
              <a:t>수락 단계</a:t>
            </a:r>
          </a:p>
          <a:p>
            <a:pPr lvl="0" rtl="0">
              <a:spcBef>
                <a:spcPts val="0"/>
              </a:spcBef>
              <a:buNone/>
            </a:pPr>
            <a:br>
              <a:rPr lang="en" b="1" dirty="0">
                <a:solidFill>
                  <a:srgbClr val="FFFFFF"/>
                </a:solidFill>
              </a:rPr>
            </a:br>
            <a:r>
              <a:rPr lang="en" b="1" dirty="0">
                <a:solidFill>
                  <a:srgbClr val="FFFFFF"/>
                </a:solidFill>
              </a:rPr>
              <a:t>EC </a:t>
            </a:r>
            <a:r>
              <a:rPr lang="ko-KR" altLang="en-US" b="1" dirty="0">
                <a:solidFill>
                  <a:srgbClr val="FFFFFF"/>
                </a:solidFill>
              </a:rPr>
              <a:t>입학위원회 신청서 검토</a:t>
            </a:r>
            <a:endParaRPr lang="en-US" altLang="ko-KR" b="1" dirty="0">
              <a:solidFill>
                <a:srgbClr val="FFFFFF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lang="en-US" b="1" dirty="0">
              <a:solidFill>
                <a:srgbClr val="FFFFFF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b="1" dirty="0">
                <a:solidFill>
                  <a:srgbClr val="FFFFFF"/>
                </a:solidFill>
              </a:rPr>
              <a:t>$1,</a:t>
            </a:r>
            <a:r>
              <a:rPr lang="en-US" b="1" dirty="0">
                <a:solidFill>
                  <a:srgbClr val="FFFFFF"/>
                </a:solidFill>
              </a:rPr>
              <a:t>0</a:t>
            </a:r>
            <a:r>
              <a:rPr lang="en" b="1" dirty="0">
                <a:solidFill>
                  <a:srgbClr val="FFFFFF"/>
                </a:solidFill>
              </a:rPr>
              <a:t>00 </a:t>
            </a:r>
            <a:r>
              <a:rPr lang="ko-KR" altLang="en-US" b="1" dirty="0">
                <a:solidFill>
                  <a:srgbClr val="FFFFFF"/>
                </a:solidFill>
              </a:rPr>
              <a:t>국제학생 등록비 </a:t>
            </a:r>
            <a:r>
              <a:rPr lang="en-US" altLang="ko-KR" b="1" dirty="0">
                <a:solidFill>
                  <a:srgbClr val="FFFFFF"/>
                </a:solidFill>
              </a:rPr>
              <a:t>(</a:t>
            </a:r>
            <a:r>
              <a:rPr lang="ko-KR" altLang="en-US" b="1" dirty="0">
                <a:solidFill>
                  <a:srgbClr val="FFFFFF"/>
                </a:solidFill>
              </a:rPr>
              <a:t>환불 불가</a:t>
            </a:r>
            <a:r>
              <a:rPr lang="en-US" altLang="ko-KR" b="1" dirty="0">
                <a:solidFill>
                  <a:srgbClr val="FFFFFF"/>
                </a:solidFill>
              </a:rPr>
              <a:t>) </a:t>
            </a:r>
            <a:endParaRPr sz="1800" b="1" dirty="0">
              <a:solidFill>
                <a:srgbClr val="FFFFFF"/>
              </a:solidFill>
            </a:endParaRPr>
          </a:p>
        </p:txBody>
      </p:sp>
      <p:sp>
        <p:nvSpPr>
          <p:cNvPr id="319" name="Shape 319"/>
          <p:cNvSpPr txBox="1"/>
          <p:nvPr/>
        </p:nvSpPr>
        <p:spPr>
          <a:xfrm>
            <a:off x="0" y="4080933"/>
            <a:ext cx="9143999" cy="816431"/>
          </a:xfrm>
          <a:prstGeom prst="rect">
            <a:avLst/>
          </a:prstGeom>
          <a:solidFill>
            <a:srgbClr val="FFFFFF"/>
          </a:solidFill>
          <a:ln w="1905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" sz="1800" b="1" u="sng" dirty="0">
                <a:solidFill>
                  <a:srgbClr val="F1C232"/>
                </a:solidFill>
                <a:hlinkClick r:id="rId3"/>
              </a:rPr>
              <a:t>www.easternchristian.org</a:t>
            </a:r>
          </a:p>
          <a:p>
            <a:pPr marL="0" lvl="0" indent="0" algn="ctr" rtl="0">
              <a:spcBef>
                <a:spcPts val="0"/>
              </a:spcBef>
              <a:buNone/>
            </a:pPr>
            <a:r>
              <a:rPr lang="ko-KR" altLang="en-US" sz="1800" b="1" dirty="0">
                <a:solidFill>
                  <a:srgbClr val="003A70"/>
                </a:solidFill>
              </a:rPr>
              <a:t>국제학생</a:t>
            </a:r>
            <a:r>
              <a:rPr lang="en" altLang="ko-KR" sz="1800" b="1" dirty="0">
                <a:solidFill>
                  <a:srgbClr val="003A70"/>
                </a:solidFill>
              </a:rPr>
              <a:t> (</a:t>
            </a:r>
            <a:r>
              <a:rPr lang="en" sz="1800" b="1" dirty="0">
                <a:solidFill>
                  <a:srgbClr val="003A70"/>
                </a:solidFill>
              </a:rPr>
              <a:t>International Student) </a:t>
            </a:r>
            <a:r>
              <a:rPr lang="ko-KR" altLang="en-US" sz="1800" b="1" dirty="0">
                <a:solidFill>
                  <a:srgbClr val="003A70"/>
                </a:solidFill>
              </a:rPr>
              <a:t>탭을 클릭하세요</a:t>
            </a:r>
            <a:endParaRPr lang="en" sz="1800" b="1" dirty="0">
              <a:solidFill>
                <a:srgbClr val="003A70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-138325" y="415000"/>
            <a:ext cx="9393000" cy="602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ko-KR" altLang="en-US" dirty="0"/>
              <a:t>입학 요건 </a:t>
            </a:r>
            <a:r>
              <a:rPr lang="en-US" altLang="ko-KR" dirty="0"/>
              <a:t>– 4 </a:t>
            </a:r>
            <a:r>
              <a:rPr lang="ko-KR" altLang="en-US" dirty="0"/>
              <a:t>단계</a:t>
            </a:r>
            <a:endParaRPr lang="en" dirty="0"/>
          </a:p>
        </p:txBody>
      </p:sp>
      <p:sp>
        <p:nvSpPr>
          <p:cNvPr id="325" name="Shape 325"/>
          <p:cNvSpPr txBox="1"/>
          <p:nvPr/>
        </p:nvSpPr>
        <p:spPr>
          <a:xfrm>
            <a:off x="463283" y="1189425"/>
            <a:ext cx="4565100" cy="289150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b="1" dirty="0">
                <a:solidFill>
                  <a:srgbClr val="F1B434"/>
                </a:solidFill>
              </a:rPr>
              <a:t>4 </a:t>
            </a:r>
            <a:r>
              <a:rPr lang="ko-KR" altLang="en-US" sz="1800" b="1" dirty="0">
                <a:solidFill>
                  <a:srgbClr val="F1B434"/>
                </a:solidFill>
              </a:rPr>
              <a:t>단계</a:t>
            </a:r>
            <a:r>
              <a:rPr lang="en-US" altLang="ko-KR" sz="1800" b="1" dirty="0">
                <a:solidFill>
                  <a:srgbClr val="F1B434"/>
                </a:solidFill>
              </a:rPr>
              <a:t>: </a:t>
            </a:r>
            <a:r>
              <a:rPr lang="ko-KR" altLang="en-US" sz="1800" b="1" dirty="0">
                <a:solidFill>
                  <a:srgbClr val="F1B434"/>
                </a:solidFill>
              </a:rPr>
              <a:t>등록 단계</a:t>
            </a:r>
            <a:endParaRPr lang="en" sz="1800" b="1" dirty="0">
              <a:solidFill>
                <a:srgbClr val="F1B434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1800" b="1" dirty="0">
              <a:solidFill>
                <a:srgbClr val="FFFFFF"/>
              </a:solidFill>
            </a:endParaRPr>
          </a:p>
          <a:p>
            <a:pPr marL="457200" lvl="0" indent="-228600" rtl="0">
              <a:spcBef>
                <a:spcPts val="0"/>
              </a:spcBef>
              <a:buClr>
                <a:srgbClr val="FFFFFF"/>
              </a:buClr>
              <a:buChar char="●"/>
            </a:pPr>
            <a:r>
              <a:rPr lang="en" b="1" dirty="0">
                <a:solidFill>
                  <a:srgbClr val="FFFFFF"/>
                </a:solidFill>
              </a:rPr>
              <a:t>I-20 </a:t>
            </a:r>
            <a:r>
              <a:rPr lang="ko-KR" altLang="en-US" b="1" dirty="0">
                <a:solidFill>
                  <a:srgbClr val="FFFFFF"/>
                </a:solidFill>
              </a:rPr>
              <a:t>발행</a:t>
            </a:r>
            <a:r>
              <a:rPr lang="en-US" altLang="ko-KR" b="1" dirty="0">
                <a:solidFill>
                  <a:srgbClr val="FFFFFF"/>
                </a:solidFill>
              </a:rPr>
              <a:t>/</a:t>
            </a:r>
            <a:r>
              <a:rPr lang="ko-KR" altLang="en-US" b="1" dirty="0">
                <a:solidFill>
                  <a:srgbClr val="FFFFFF"/>
                </a:solidFill>
              </a:rPr>
              <a:t>이전 </a:t>
            </a:r>
            <a:endParaRPr lang="en" b="1" dirty="0">
              <a:solidFill>
                <a:srgbClr val="FFFFFF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b="1" dirty="0">
              <a:solidFill>
                <a:srgbClr val="FFFFFF"/>
              </a:solidFill>
            </a:endParaRPr>
          </a:p>
          <a:p>
            <a:pPr marL="457200" lvl="0" indent="-228600" rtl="0">
              <a:spcBef>
                <a:spcPts val="0"/>
              </a:spcBef>
              <a:buClr>
                <a:srgbClr val="FFFFFF"/>
              </a:buClr>
              <a:buChar char="●"/>
            </a:pPr>
            <a:r>
              <a:rPr lang="ko-KR" altLang="en-US" b="1" dirty="0">
                <a:solidFill>
                  <a:srgbClr val="FFFFFF"/>
                </a:solidFill>
              </a:rPr>
              <a:t>학비 계약서 작성 </a:t>
            </a:r>
            <a:endParaRPr lang="en-US" altLang="ko-KR" b="1" dirty="0">
              <a:solidFill>
                <a:srgbClr val="FFFFFF"/>
              </a:solidFill>
            </a:endParaRPr>
          </a:p>
          <a:p>
            <a:pPr marL="457200" lvl="0" indent="-228600" rtl="0">
              <a:spcBef>
                <a:spcPts val="0"/>
              </a:spcBef>
              <a:buClr>
                <a:srgbClr val="FFFFFF"/>
              </a:buClr>
              <a:buChar char="●"/>
            </a:pPr>
            <a:endParaRPr b="1" dirty="0">
              <a:solidFill>
                <a:srgbClr val="FFFFFF"/>
              </a:solidFill>
            </a:endParaRPr>
          </a:p>
          <a:p>
            <a:pPr marL="457200" lvl="0" indent="-228600" rtl="0">
              <a:spcBef>
                <a:spcPts val="0"/>
              </a:spcBef>
              <a:buClr>
                <a:srgbClr val="FFFFFF"/>
              </a:buClr>
              <a:buChar char="●"/>
            </a:pPr>
            <a:r>
              <a:rPr lang="en" b="1" dirty="0">
                <a:solidFill>
                  <a:schemeClr val="lt1"/>
                </a:solidFill>
              </a:rPr>
              <a:t>F-1 </a:t>
            </a:r>
            <a:r>
              <a:rPr lang="ko-KR" altLang="en-US" b="1" dirty="0">
                <a:solidFill>
                  <a:schemeClr val="lt1"/>
                </a:solidFill>
              </a:rPr>
              <a:t>학생 비자 사본</a:t>
            </a:r>
            <a:endParaRPr lang="en-US" altLang="ko-KR" b="1" dirty="0">
              <a:solidFill>
                <a:schemeClr val="lt1"/>
              </a:solidFill>
            </a:endParaRPr>
          </a:p>
          <a:p>
            <a:pPr marL="457200" lvl="0" indent="-228600" rtl="0">
              <a:spcBef>
                <a:spcPts val="0"/>
              </a:spcBef>
              <a:buClr>
                <a:srgbClr val="FFFFFF"/>
              </a:buClr>
              <a:buChar char="●"/>
            </a:pPr>
            <a:endParaRPr b="1" dirty="0">
              <a:solidFill>
                <a:schemeClr val="lt1"/>
              </a:solidFill>
            </a:endParaRPr>
          </a:p>
          <a:p>
            <a:pPr marL="457200" lvl="0" indent="-228600" rtl="0">
              <a:spcBef>
                <a:spcPts val="0"/>
              </a:spcBef>
              <a:buClr>
                <a:srgbClr val="FFFFFF"/>
              </a:buClr>
              <a:buChar char="●"/>
            </a:pPr>
            <a:r>
              <a:rPr lang="ko-KR" altLang="en-US" b="1" dirty="0">
                <a:solidFill>
                  <a:schemeClr val="lt1"/>
                </a:solidFill>
              </a:rPr>
              <a:t>공식 신체 검사 자료 </a:t>
            </a:r>
            <a:endParaRPr lang="en-US" altLang="ko-KR" b="1" dirty="0">
              <a:solidFill>
                <a:schemeClr val="lt1"/>
              </a:solidFill>
            </a:endParaRPr>
          </a:p>
          <a:p>
            <a:pPr marL="457200" lvl="0" indent="-228600" rtl="0">
              <a:spcBef>
                <a:spcPts val="0"/>
              </a:spcBef>
              <a:buClr>
                <a:srgbClr val="FFFFFF"/>
              </a:buClr>
              <a:buChar char="●"/>
            </a:pPr>
            <a:endParaRPr b="1" dirty="0">
              <a:solidFill>
                <a:schemeClr val="lt1"/>
              </a:solidFill>
            </a:endParaRPr>
          </a:p>
          <a:p>
            <a:pPr marL="457200" lvl="0" indent="-228600" rtl="0">
              <a:spcBef>
                <a:spcPts val="0"/>
              </a:spcBef>
              <a:buClr>
                <a:srgbClr val="FFFFFF"/>
              </a:buClr>
              <a:buChar char="●"/>
            </a:pPr>
            <a:r>
              <a:rPr lang="ko-KR" altLang="en-US" b="1" dirty="0">
                <a:solidFill>
                  <a:schemeClr val="lt1"/>
                </a:solidFill>
              </a:rPr>
              <a:t>모든 학비 및 비용은 달러로 납부됩니다</a:t>
            </a:r>
            <a:r>
              <a:rPr lang="en-US" altLang="ko-KR" b="1" dirty="0">
                <a:solidFill>
                  <a:schemeClr val="lt1"/>
                </a:solidFill>
              </a:rPr>
              <a:t>. </a:t>
            </a:r>
            <a:endParaRPr lang="en" b="1" dirty="0">
              <a:solidFill>
                <a:schemeClr val="lt1"/>
              </a:solidFill>
            </a:endParaRPr>
          </a:p>
          <a:p>
            <a:pPr marL="457200" lvl="0" indent="0" rtl="0">
              <a:spcBef>
                <a:spcPts val="0"/>
              </a:spcBef>
              <a:buNone/>
            </a:pPr>
            <a:endParaRPr sz="1800" b="1" dirty="0">
              <a:solidFill>
                <a:srgbClr val="FFFFFF"/>
              </a:solidFill>
            </a:endParaRPr>
          </a:p>
        </p:txBody>
      </p:sp>
      <p:sp>
        <p:nvSpPr>
          <p:cNvPr id="326" name="Shape 326"/>
          <p:cNvSpPr txBox="1"/>
          <p:nvPr/>
        </p:nvSpPr>
        <p:spPr>
          <a:xfrm>
            <a:off x="4732050" y="1189425"/>
            <a:ext cx="4069200" cy="289150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 b="1" dirty="0">
              <a:solidFill>
                <a:srgbClr val="F1C232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ko-KR" altLang="en-US" b="1" dirty="0">
                <a:solidFill>
                  <a:schemeClr val="lt1"/>
                </a:solidFill>
              </a:rPr>
              <a:t>모든 서류 및 비용이 납부 되기 전까지는 공식적으로 입학이 불가합니다</a:t>
            </a:r>
            <a:r>
              <a:rPr lang="en-US" altLang="ko-KR" b="1" dirty="0">
                <a:solidFill>
                  <a:schemeClr val="lt1"/>
                </a:solidFill>
              </a:rPr>
              <a:t>. </a:t>
            </a:r>
            <a:endParaRPr b="1" dirty="0">
              <a:solidFill>
                <a:schemeClr val="lt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1800" b="1" dirty="0">
              <a:solidFill>
                <a:srgbClr val="FFFFFF"/>
              </a:solidFill>
            </a:endParaRPr>
          </a:p>
          <a:p>
            <a:pPr marL="0" lvl="0" indent="0" rtl="0">
              <a:spcBef>
                <a:spcPts val="0"/>
              </a:spcBef>
              <a:buNone/>
            </a:pPr>
            <a:endParaRPr sz="1800" b="1" dirty="0">
              <a:solidFill>
                <a:srgbClr val="FFFFFF"/>
              </a:solidFill>
            </a:endParaRPr>
          </a:p>
        </p:txBody>
      </p:sp>
      <p:sp>
        <p:nvSpPr>
          <p:cNvPr id="6" name="Shape 319"/>
          <p:cNvSpPr txBox="1"/>
          <p:nvPr/>
        </p:nvSpPr>
        <p:spPr>
          <a:xfrm>
            <a:off x="0" y="4080933"/>
            <a:ext cx="9143999" cy="816431"/>
          </a:xfrm>
          <a:prstGeom prst="rect">
            <a:avLst/>
          </a:prstGeom>
          <a:solidFill>
            <a:srgbClr val="FFFFFF"/>
          </a:solidFill>
          <a:ln w="1905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" sz="1800" b="1" u="sng" dirty="0">
                <a:solidFill>
                  <a:srgbClr val="F1C232"/>
                </a:solidFill>
                <a:hlinkClick r:id="rId3"/>
              </a:rPr>
              <a:t>www.easternchristian.org</a:t>
            </a:r>
          </a:p>
          <a:p>
            <a:pPr marL="0" lvl="0" indent="0" algn="ctr" rtl="0">
              <a:spcBef>
                <a:spcPts val="0"/>
              </a:spcBef>
              <a:buNone/>
            </a:pPr>
            <a:r>
              <a:rPr lang="ko-KR" altLang="en-US" sz="1800" b="1" dirty="0">
                <a:solidFill>
                  <a:srgbClr val="003A70"/>
                </a:solidFill>
              </a:rPr>
              <a:t>국제학생</a:t>
            </a:r>
            <a:r>
              <a:rPr lang="en" altLang="ko-KR" sz="1800" b="1" dirty="0">
                <a:solidFill>
                  <a:srgbClr val="003A70"/>
                </a:solidFill>
              </a:rPr>
              <a:t> (</a:t>
            </a:r>
            <a:r>
              <a:rPr lang="en" sz="1800" b="1" dirty="0">
                <a:solidFill>
                  <a:srgbClr val="003A70"/>
                </a:solidFill>
              </a:rPr>
              <a:t>International Student) </a:t>
            </a:r>
            <a:r>
              <a:rPr lang="ko-KR" altLang="en-US" sz="1800" b="1" dirty="0">
                <a:solidFill>
                  <a:srgbClr val="003A70"/>
                </a:solidFill>
              </a:rPr>
              <a:t>탭을 클릭하세요</a:t>
            </a:r>
            <a:endParaRPr lang="en" sz="1800" b="1" dirty="0">
              <a:solidFill>
                <a:srgbClr val="003A7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899-class-phot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1371600"/>
          </a:xfrm>
          <a:prstGeom prst="rect">
            <a:avLst/>
          </a:prstGeom>
          <a:solidFill>
            <a:srgbClr val="002554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Shape 124"/>
          <p:cNvSpPr txBox="1">
            <a:spLocks noGrp="1"/>
          </p:cNvSpPr>
          <p:nvPr>
            <p:ph type="title"/>
          </p:nvPr>
        </p:nvSpPr>
        <p:spPr>
          <a:xfrm>
            <a:off x="-138325" y="415000"/>
            <a:ext cx="9393000" cy="602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ko-KR" altLang="en-US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학교의 역사 </a:t>
            </a:r>
            <a:r>
              <a:rPr lang="mr-IN" altLang="ko-KR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–</a:t>
            </a:r>
            <a:r>
              <a:rPr lang="ko-KR" altLang="en-US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altLang="ko-KR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1892</a:t>
            </a:r>
            <a:r>
              <a:rPr lang="ko-KR" altLang="en-US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년도 개교</a:t>
            </a:r>
            <a:endParaRPr lang="en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echs-large.jpg"/>
          <p:cNvPicPr>
            <a:picLocks noChangeAspect="1"/>
          </p:cNvPicPr>
          <p:nvPr/>
        </p:nvPicPr>
        <p:blipFill>
          <a:blip r:embed="rId3" cstate="print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1" cy="4902201"/>
          </a:xfrm>
          <a:prstGeom prst="rect">
            <a:avLst/>
          </a:prstGeom>
        </p:spPr>
      </p:pic>
      <p:sp>
        <p:nvSpPr>
          <p:cNvPr id="130" name="Shape 130"/>
          <p:cNvSpPr txBox="1">
            <a:spLocks noGrp="1"/>
          </p:cNvSpPr>
          <p:nvPr>
            <p:ph type="title"/>
          </p:nvPr>
        </p:nvSpPr>
        <p:spPr>
          <a:xfrm>
            <a:off x="-138325" y="415000"/>
            <a:ext cx="9393000" cy="602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/>
              <a:t>1</a:t>
            </a:r>
            <a:r>
              <a:rPr lang="en-US" altLang="ko-KR" dirty="0"/>
              <a:t>30</a:t>
            </a:r>
            <a:r>
              <a:rPr lang="ko-KR" altLang="en-US" dirty="0"/>
              <a:t> 주년을 기념하며</a:t>
            </a:r>
            <a:endParaRPr lang="en" dirty="0"/>
          </a:p>
        </p:txBody>
      </p:sp>
      <p:sp>
        <p:nvSpPr>
          <p:cNvPr id="131" name="Shape 131"/>
          <p:cNvSpPr txBox="1"/>
          <p:nvPr/>
        </p:nvSpPr>
        <p:spPr>
          <a:xfrm>
            <a:off x="596325" y="1672450"/>
            <a:ext cx="4238700" cy="2058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22860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FFFFFF"/>
              </a:buClr>
              <a:buChar char="●"/>
            </a:pPr>
            <a:r>
              <a:rPr lang="ko-KR" altLang="en-US" b="1" dirty="0">
                <a:solidFill>
                  <a:srgbClr val="FFFFFF"/>
                </a:solidFill>
              </a:rPr>
              <a:t>자녀들에게 기독교 가치관을 가르치는 교육을 원했던 네덜란드 이민자들이 설립한 학교입니다</a:t>
            </a:r>
            <a:r>
              <a:rPr lang="en-US" altLang="ko-KR" b="1" dirty="0">
                <a:solidFill>
                  <a:srgbClr val="FFFFFF"/>
                </a:solidFill>
              </a:rPr>
              <a:t>.</a:t>
            </a:r>
            <a:r>
              <a:rPr lang="ko-KR" altLang="en-US" b="1" dirty="0">
                <a:solidFill>
                  <a:srgbClr val="FFFFFF"/>
                </a:solidFill>
              </a:rPr>
              <a:t> </a:t>
            </a:r>
            <a:endParaRPr b="1" dirty="0">
              <a:solidFill>
                <a:srgbClr val="FFFFFF"/>
              </a:solidFill>
            </a:endParaRPr>
          </a:p>
          <a:p>
            <a:pPr marL="457200" lvl="0" indent="-22860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Char char="●"/>
            </a:pPr>
            <a:r>
              <a:rPr lang="ko-KR" altLang="en-US" b="1" dirty="0">
                <a:solidFill>
                  <a:schemeClr val="lt1"/>
                </a:solidFill>
              </a:rPr>
              <a:t>뉴욕 메트로폴리탄 지역에서 가장 오래되고 규모가 큰 기독교 학교입니다</a:t>
            </a:r>
            <a:r>
              <a:rPr lang="en-US" altLang="ko-KR" b="1" dirty="0">
                <a:solidFill>
                  <a:schemeClr val="lt1"/>
                </a:solidFill>
              </a:rPr>
              <a:t>.</a:t>
            </a:r>
            <a:r>
              <a:rPr lang="ko-KR" altLang="en-US" b="1" dirty="0">
                <a:solidFill>
                  <a:schemeClr val="lt1"/>
                </a:solidFill>
              </a:rPr>
              <a:t> </a:t>
            </a:r>
            <a:endParaRPr b="1" dirty="0">
              <a:solidFill>
                <a:srgbClr val="FFFFFF"/>
              </a:solidFill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Font typeface="Arial"/>
              <a:buNone/>
            </a:pPr>
            <a:endParaRPr sz="1800" dirty="0">
              <a:solidFill>
                <a:srgbClr val="CCCCC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" name="Picture 6" descr="1915-Passaic-Christian-Cornerstone-Laying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06999" y="1253067"/>
            <a:ext cx="4835269" cy="389043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utterstock_54132262-3.jpg"/>
          <p:cNvPicPr>
            <a:picLocks noChangeAspect="1"/>
          </p:cNvPicPr>
          <p:nvPr/>
        </p:nvPicPr>
        <p:blipFill>
          <a:blip r:embed="rId3" cstate="print">
            <a:alphaModFix am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4893979"/>
          </a:xfrm>
          <a:prstGeom prst="rect">
            <a:avLst/>
          </a:prstGeom>
        </p:spPr>
      </p:pic>
      <p:sp>
        <p:nvSpPr>
          <p:cNvPr id="137" name="Shape 137"/>
          <p:cNvSpPr txBox="1">
            <a:spLocks noGrp="1"/>
          </p:cNvSpPr>
          <p:nvPr>
            <p:ph type="title"/>
          </p:nvPr>
        </p:nvSpPr>
        <p:spPr>
          <a:xfrm>
            <a:off x="-138325" y="415000"/>
            <a:ext cx="9393000" cy="602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ko-KR" altLang="en-US" dirty="0"/>
              <a:t>뉴욕 메트로폴리탄 지역에 위치한 장점</a:t>
            </a:r>
            <a:endParaRPr lang="en" dirty="0"/>
          </a:p>
        </p:txBody>
      </p:sp>
      <p:sp>
        <p:nvSpPr>
          <p:cNvPr id="139" name="Shape 139"/>
          <p:cNvSpPr txBox="1"/>
          <p:nvPr/>
        </p:nvSpPr>
        <p:spPr>
          <a:xfrm>
            <a:off x="383625" y="1393150"/>
            <a:ext cx="3180300" cy="2806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lr>
                <a:schemeClr val="lt1"/>
              </a:buClr>
              <a:buChar char="●"/>
            </a:pPr>
            <a:r>
              <a:rPr lang="ko-KR" altLang="en-US" b="1" dirty="0">
                <a:solidFill>
                  <a:schemeClr val="lt1"/>
                </a:solidFill>
              </a:rPr>
              <a:t>뉴욕시티에서 </a:t>
            </a:r>
            <a:r>
              <a:rPr lang="en-US" altLang="ko-KR" b="1" dirty="0">
                <a:solidFill>
                  <a:schemeClr val="lt1"/>
                </a:solidFill>
              </a:rPr>
              <a:t>19 km</a:t>
            </a:r>
          </a:p>
          <a:p>
            <a:pPr marL="457200" lvl="0" indent="-228600" rtl="0">
              <a:spcBef>
                <a:spcPts val="0"/>
              </a:spcBef>
              <a:buClr>
                <a:schemeClr val="lt1"/>
              </a:buClr>
              <a:buChar char="●"/>
            </a:pPr>
            <a:endParaRPr b="1" dirty="0">
              <a:solidFill>
                <a:schemeClr val="lt1"/>
              </a:solidFill>
            </a:endParaRPr>
          </a:p>
          <a:p>
            <a:pPr marL="457200" lvl="0" indent="-228600" rtl="0">
              <a:spcBef>
                <a:spcPts val="0"/>
              </a:spcBef>
              <a:buClr>
                <a:schemeClr val="lt1"/>
              </a:buClr>
              <a:buChar char="●"/>
            </a:pPr>
            <a:r>
              <a:rPr lang="ko-KR" altLang="en-US" b="1" dirty="0">
                <a:solidFill>
                  <a:schemeClr val="lt1"/>
                </a:solidFill>
              </a:rPr>
              <a:t>필라델피아에서 </a:t>
            </a:r>
            <a:r>
              <a:rPr lang="en-US" altLang="ko-KR" b="1" dirty="0">
                <a:solidFill>
                  <a:schemeClr val="lt1"/>
                </a:solidFill>
              </a:rPr>
              <a:t>2</a:t>
            </a:r>
            <a:r>
              <a:rPr lang="ko-KR" altLang="en-US" b="1" dirty="0">
                <a:solidFill>
                  <a:schemeClr val="lt1"/>
                </a:solidFill>
              </a:rPr>
              <a:t>시간 거리</a:t>
            </a:r>
            <a:endParaRPr lang="en-US" altLang="ko-KR" b="1" dirty="0">
              <a:solidFill>
                <a:schemeClr val="lt1"/>
              </a:solidFill>
            </a:endParaRPr>
          </a:p>
          <a:p>
            <a:pPr marL="457200" lvl="0" indent="-228600" rtl="0">
              <a:spcBef>
                <a:spcPts val="0"/>
              </a:spcBef>
              <a:buClr>
                <a:schemeClr val="lt1"/>
              </a:buClr>
              <a:buChar char="●"/>
            </a:pPr>
            <a:endParaRPr lang="en-US" altLang="ko-KR" b="1" dirty="0">
              <a:solidFill>
                <a:schemeClr val="lt1"/>
              </a:solidFill>
            </a:endParaRPr>
          </a:p>
          <a:p>
            <a:pPr marL="457200" lvl="0" indent="-228600" rtl="0">
              <a:spcBef>
                <a:spcPts val="0"/>
              </a:spcBef>
              <a:buClr>
                <a:schemeClr val="lt1"/>
              </a:buClr>
              <a:buChar char="●"/>
            </a:pPr>
            <a:r>
              <a:rPr lang="ko-KR" altLang="en-US" b="1" dirty="0">
                <a:solidFill>
                  <a:schemeClr val="lt1"/>
                </a:solidFill>
              </a:rPr>
              <a:t>보스톤에서 </a:t>
            </a:r>
            <a:r>
              <a:rPr lang="en-US" altLang="ko-KR" b="1" dirty="0">
                <a:solidFill>
                  <a:schemeClr val="lt1"/>
                </a:solidFill>
              </a:rPr>
              <a:t>4</a:t>
            </a:r>
            <a:r>
              <a:rPr lang="ko-KR" altLang="en-US" b="1" dirty="0">
                <a:solidFill>
                  <a:schemeClr val="lt1"/>
                </a:solidFill>
              </a:rPr>
              <a:t>시간 거리</a:t>
            </a:r>
            <a:endParaRPr b="1" dirty="0">
              <a:solidFill>
                <a:schemeClr val="lt1"/>
              </a:solidFill>
            </a:endParaRPr>
          </a:p>
          <a:p>
            <a:pPr marL="457200" lvl="0" indent="-228600" rtl="0">
              <a:spcBef>
                <a:spcPts val="0"/>
              </a:spcBef>
              <a:buClr>
                <a:schemeClr val="lt1"/>
              </a:buClr>
              <a:buChar char="●"/>
            </a:pPr>
            <a:endParaRPr lang="en-US" altLang="ko-KR" b="1" dirty="0">
              <a:solidFill>
                <a:schemeClr val="lt1"/>
              </a:solidFill>
            </a:endParaRPr>
          </a:p>
          <a:p>
            <a:pPr marL="457200" lvl="0" indent="-228600" rtl="0">
              <a:spcBef>
                <a:spcPts val="0"/>
              </a:spcBef>
              <a:buClr>
                <a:schemeClr val="lt1"/>
              </a:buClr>
              <a:buChar char="●"/>
            </a:pPr>
            <a:r>
              <a:rPr lang="ko-KR" altLang="en-US" b="1" dirty="0">
                <a:solidFill>
                  <a:schemeClr val="lt1"/>
                </a:solidFill>
              </a:rPr>
              <a:t>워싱턴</a:t>
            </a:r>
            <a:r>
              <a:rPr lang="en" b="1" dirty="0">
                <a:solidFill>
                  <a:schemeClr val="lt1"/>
                </a:solidFill>
              </a:rPr>
              <a:t>DC</a:t>
            </a:r>
            <a:r>
              <a:rPr lang="ko-KR" altLang="en-US" b="1" dirty="0">
                <a:solidFill>
                  <a:schemeClr val="lt1"/>
                </a:solidFill>
              </a:rPr>
              <a:t>에서 </a:t>
            </a:r>
            <a:r>
              <a:rPr lang="en-US" altLang="ko-KR" b="1" dirty="0">
                <a:solidFill>
                  <a:schemeClr val="lt1"/>
                </a:solidFill>
              </a:rPr>
              <a:t>4</a:t>
            </a:r>
            <a:r>
              <a:rPr lang="ko-KR" altLang="en-US" b="1" dirty="0">
                <a:solidFill>
                  <a:schemeClr val="lt1"/>
                </a:solidFill>
              </a:rPr>
              <a:t>시간 거리</a:t>
            </a:r>
            <a:endParaRPr lang="en" b="1" dirty="0">
              <a:solidFill>
                <a:schemeClr val="lt1"/>
              </a:solidFill>
            </a:endParaRPr>
          </a:p>
        </p:txBody>
      </p:sp>
      <p:pic>
        <p:nvPicPr>
          <p:cNvPr id="6" name="Picture 5" descr="map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1066" y="1393151"/>
            <a:ext cx="5000466" cy="375035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>
            <a:spLocks noGrp="1"/>
          </p:cNvSpPr>
          <p:nvPr>
            <p:ph type="title"/>
          </p:nvPr>
        </p:nvSpPr>
        <p:spPr>
          <a:xfrm>
            <a:off x="-138325" y="415000"/>
            <a:ext cx="9393000" cy="602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ko-KR" altLang="en-US" dirty="0"/>
              <a:t>이스턴 크리스찬 학교 개요</a:t>
            </a:r>
            <a:endParaRPr lang="en" dirty="0"/>
          </a:p>
        </p:txBody>
      </p:sp>
      <p:sp>
        <p:nvSpPr>
          <p:cNvPr id="148" name="Shape 148"/>
          <p:cNvSpPr txBox="1"/>
          <p:nvPr/>
        </p:nvSpPr>
        <p:spPr>
          <a:xfrm>
            <a:off x="1142999" y="1360675"/>
            <a:ext cx="5240867" cy="30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Char char="●"/>
            </a:pPr>
            <a:r>
              <a:rPr lang="en-US" b="1" dirty="0">
                <a:solidFill>
                  <a:schemeClr val="lt1"/>
                </a:solidFill>
              </a:rPr>
              <a:t>3</a:t>
            </a:r>
            <a:r>
              <a:rPr lang="ko-KR" altLang="en-US" b="1" dirty="0">
                <a:solidFill>
                  <a:schemeClr val="lt1"/>
                </a:solidFill>
              </a:rPr>
              <a:t>개의 타운에 </a:t>
            </a:r>
            <a:r>
              <a:rPr lang="en-US" altLang="ko-KR" b="1" dirty="0">
                <a:solidFill>
                  <a:schemeClr val="lt1"/>
                </a:solidFill>
              </a:rPr>
              <a:t>3</a:t>
            </a:r>
            <a:r>
              <a:rPr lang="ko-KR" altLang="en-US" b="1" dirty="0">
                <a:solidFill>
                  <a:schemeClr val="lt1"/>
                </a:solidFill>
              </a:rPr>
              <a:t>개의 캠퍼스 위치</a:t>
            </a:r>
            <a:endParaRPr b="1" dirty="0">
              <a:solidFill>
                <a:schemeClr val="lt1"/>
              </a:solidFill>
            </a:endParaRPr>
          </a:p>
          <a:p>
            <a:pPr marL="457200" lvl="0" indent="-2286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Char char="●"/>
            </a:pPr>
            <a:r>
              <a:rPr lang="en-US" b="1" dirty="0">
                <a:solidFill>
                  <a:schemeClr val="lt1"/>
                </a:solidFill>
              </a:rPr>
              <a:t>3-18</a:t>
            </a:r>
            <a:r>
              <a:rPr lang="ko-KR" altLang="en-US" b="1" dirty="0">
                <a:solidFill>
                  <a:schemeClr val="lt1"/>
                </a:solidFill>
              </a:rPr>
              <a:t>세의 학생들 </a:t>
            </a:r>
            <a:r>
              <a:rPr lang="en-US" altLang="ko-KR" b="1" dirty="0">
                <a:solidFill>
                  <a:schemeClr val="lt1"/>
                </a:solidFill>
              </a:rPr>
              <a:t>900</a:t>
            </a:r>
            <a:r>
              <a:rPr lang="ko-KR" altLang="en-US" b="1" dirty="0">
                <a:solidFill>
                  <a:schemeClr val="lt1"/>
                </a:solidFill>
              </a:rPr>
              <a:t>명 재학중 </a:t>
            </a:r>
            <a:endParaRPr b="1" dirty="0">
              <a:solidFill>
                <a:schemeClr val="lt1"/>
              </a:solidFill>
            </a:endParaRPr>
          </a:p>
          <a:p>
            <a:pPr marL="457200" lvl="0" indent="-2286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Char char="●"/>
            </a:pPr>
            <a:r>
              <a:rPr lang="en-US" b="1" dirty="0">
                <a:solidFill>
                  <a:schemeClr val="lt1"/>
                </a:solidFill>
              </a:rPr>
              <a:t>1983</a:t>
            </a:r>
            <a:r>
              <a:rPr lang="ko-KR" altLang="en-US" b="1" dirty="0">
                <a:solidFill>
                  <a:schemeClr val="lt1"/>
                </a:solidFill>
              </a:rPr>
              <a:t>년도부터 지속적으로 국제학생들 재학중 </a:t>
            </a:r>
            <a:endParaRPr lang="en" b="1" dirty="0">
              <a:solidFill>
                <a:schemeClr val="lt1"/>
              </a:solidFill>
            </a:endParaRPr>
          </a:p>
        </p:txBody>
      </p:sp>
      <p:pic>
        <p:nvPicPr>
          <p:cNvPr id="5" name="Picture 4" descr="3campus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60675"/>
            <a:ext cx="9144000" cy="228282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JVD_2867smal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310975"/>
            <a:ext cx="3343601" cy="3832524"/>
          </a:xfrm>
          <a:prstGeom prst="rect">
            <a:avLst/>
          </a:prstGeom>
        </p:spPr>
      </p:pic>
      <p:sp>
        <p:nvSpPr>
          <p:cNvPr id="154" name="Shape 154"/>
          <p:cNvSpPr txBox="1">
            <a:spLocks noGrp="1"/>
          </p:cNvSpPr>
          <p:nvPr>
            <p:ph type="title"/>
          </p:nvPr>
        </p:nvSpPr>
        <p:spPr>
          <a:xfrm>
            <a:off x="-138325" y="415000"/>
            <a:ext cx="9393000" cy="602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ko-KR" altLang="en-US"/>
              <a:t>학생들을 위해 잘 갖추어진 시설</a:t>
            </a:r>
            <a:endParaRPr lang="en" dirty="0"/>
          </a:p>
        </p:txBody>
      </p:sp>
      <p:pic>
        <p:nvPicPr>
          <p:cNvPr id="7" name="Picture 6" descr="D04C3424small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28267" y="1310975"/>
            <a:ext cx="3115733" cy="3865436"/>
          </a:xfrm>
          <a:prstGeom prst="rect">
            <a:avLst/>
          </a:prstGeom>
        </p:spPr>
      </p:pic>
      <p:pic>
        <p:nvPicPr>
          <p:cNvPr id="9" name="Picture 8" descr="JVD_9233small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03550" y="1310975"/>
            <a:ext cx="3136900" cy="383252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flipV="1">
            <a:off x="0" y="1943973"/>
            <a:ext cx="3003550" cy="423334"/>
          </a:xfrm>
          <a:prstGeom prst="rect">
            <a:avLst/>
          </a:prstGeom>
          <a:solidFill>
            <a:srgbClr val="CC8A00">
              <a:alpha val="9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5" name="Shape 155"/>
          <p:cNvSpPr txBox="1"/>
          <p:nvPr/>
        </p:nvSpPr>
        <p:spPr>
          <a:xfrm>
            <a:off x="389525" y="1943968"/>
            <a:ext cx="22245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ko-KR" altLang="en-US" b="1" dirty="0">
                <a:solidFill>
                  <a:srgbClr val="FFFFFF"/>
                </a:solidFill>
              </a:rPr>
              <a:t>테크놀로지 통합 수업</a:t>
            </a:r>
            <a:endParaRPr b="1" dirty="0">
              <a:solidFill>
                <a:srgbClr val="FFFFFF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b="1" dirty="0">
              <a:solidFill>
                <a:srgbClr val="FFFFFF"/>
              </a:solidFill>
            </a:endParaRPr>
          </a:p>
          <a:p>
            <a:pPr lvl="0">
              <a:spcBef>
                <a:spcPts val="0"/>
              </a:spcBef>
              <a:buNone/>
            </a:pPr>
            <a:endParaRPr b="1" dirty="0">
              <a:solidFill>
                <a:srgbClr val="FFFFFF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b="1" dirty="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flipV="1">
            <a:off x="3003550" y="3234266"/>
            <a:ext cx="3136900" cy="423334"/>
          </a:xfrm>
          <a:prstGeom prst="rect">
            <a:avLst/>
          </a:prstGeom>
          <a:solidFill>
            <a:srgbClr val="CC8A00">
              <a:alpha val="9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6" name="Shape 156"/>
          <p:cNvSpPr txBox="1"/>
          <p:nvPr/>
        </p:nvSpPr>
        <p:spPr>
          <a:xfrm>
            <a:off x="3589050" y="3234266"/>
            <a:ext cx="19659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ko-KR" altLang="en-US" b="1" dirty="0">
                <a:solidFill>
                  <a:schemeClr val="lt1"/>
                </a:solidFill>
              </a:rPr>
              <a:t>최신식 교실</a:t>
            </a:r>
            <a:endParaRPr lang="en" b="1" dirty="0">
              <a:solidFill>
                <a:schemeClr val="lt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V="1">
            <a:off x="6140450" y="1749234"/>
            <a:ext cx="3003550" cy="423334"/>
          </a:xfrm>
          <a:prstGeom prst="rect">
            <a:avLst/>
          </a:prstGeom>
          <a:solidFill>
            <a:srgbClr val="CC8A00">
              <a:alpha val="9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7" name="Shape 157"/>
          <p:cNvSpPr txBox="1"/>
          <p:nvPr/>
        </p:nvSpPr>
        <p:spPr>
          <a:xfrm>
            <a:off x="6615017" y="1749234"/>
            <a:ext cx="20802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ko-KR" altLang="en-US" b="1" dirty="0">
                <a:solidFill>
                  <a:schemeClr val="lt1"/>
                </a:solidFill>
              </a:rPr>
              <a:t>운동장과 체육관</a:t>
            </a:r>
            <a:endParaRPr lang="en" b="1"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-138325" y="415000"/>
            <a:ext cx="9393000" cy="602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ko-KR" altLang="en-US" dirty="0"/>
              <a:t>안전하고 보안이 훌륭한 캠퍼스</a:t>
            </a:r>
            <a:endParaRPr lang="en" dirty="0"/>
          </a:p>
        </p:txBody>
      </p:sp>
      <p:sp>
        <p:nvSpPr>
          <p:cNvPr id="163" name="Shape 163"/>
          <p:cNvSpPr txBox="1"/>
          <p:nvPr/>
        </p:nvSpPr>
        <p:spPr>
          <a:xfrm>
            <a:off x="6052100" y="1314450"/>
            <a:ext cx="1691700" cy="491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ko-KR" altLang="en-US" b="1" dirty="0">
                <a:solidFill>
                  <a:srgbClr val="F1B434"/>
                </a:solidFill>
              </a:rPr>
              <a:t>안전 보안 </a:t>
            </a:r>
            <a:r>
              <a:rPr lang="ko-KR" altLang="en-US" b="1" dirty="0" err="1">
                <a:solidFill>
                  <a:srgbClr val="F1B434"/>
                </a:solidFill>
              </a:rPr>
              <a:t>디렉터</a:t>
            </a:r>
            <a:endParaRPr lang="en" b="1" dirty="0">
              <a:solidFill>
                <a:srgbClr val="F1B434"/>
              </a:solidFill>
            </a:endParaRPr>
          </a:p>
        </p:txBody>
      </p:sp>
      <p:sp>
        <p:nvSpPr>
          <p:cNvPr id="165" name="Shape 165"/>
          <p:cNvSpPr txBox="1"/>
          <p:nvPr/>
        </p:nvSpPr>
        <p:spPr>
          <a:xfrm>
            <a:off x="5958925" y="3672775"/>
            <a:ext cx="1874400" cy="768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ko-KR" altLang="en-US" b="1" dirty="0" err="1">
                <a:solidFill>
                  <a:srgbClr val="FFFFFF"/>
                </a:solidFill>
              </a:rPr>
              <a:t>제프</a:t>
            </a:r>
            <a:r>
              <a:rPr lang="ko-KR" altLang="en-US" b="1" dirty="0">
                <a:solidFill>
                  <a:srgbClr val="FFFFFF"/>
                </a:solidFill>
              </a:rPr>
              <a:t> </a:t>
            </a:r>
            <a:r>
              <a:rPr lang="ko-KR" altLang="en-US" b="1" dirty="0" err="1">
                <a:solidFill>
                  <a:srgbClr val="FFFFFF"/>
                </a:solidFill>
              </a:rPr>
              <a:t>밧바일</a:t>
            </a:r>
            <a:endParaRPr lang="en" b="1" dirty="0">
              <a:solidFill>
                <a:srgbClr val="FFFFFF"/>
              </a:solidFill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en" b="1" dirty="0">
                <a:solidFill>
                  <a:srgbClr val="FFFFFF"/>
                </a:solidFill>
              </a:rPr>
              <a:t>Jeff Botbyl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ko-KR" altLang="en-US" sz="1200" b="1" dirty="0">
                <a:solidFill>
                  <a:srgbClr val="FFFFFF"/>
                </a:solidFill>
              </a:rPr>
              <a:t>운영 및 보안 </a:t>
            </a:r>
            <a:r>
              <a:rPr lang="ko-KR" altLang="en-US" sz="1200" b="1" dirty="0" err="1">
                <a:solidFill>
                  <a:srgbClr val="FFFFFF"/>
                </a:solidFill>
              </a:rPr>
              <a:t>디렉터</a:t>
            </a:r>
            <a:endParaRPr lang="en" sz="1200" b="1" dirty="0">
              <a:solidFill>
                <a:srgbClr val="FFFFFF"/>
              </a:solidFill>
            </a:endParaRPr>
          </a:p>
        </p:txBody>
      </p:sp>
      <p:sp>
        <p:nvSpPr>
          <p:cNvPr id="166" name="Shape 166"/>
          <p:cNvSpPr txBox="1"/>
          <p:nvPr/>
        </p:nvSpPr>
        <p:spPr>
          <a:xfrm>
            <a:off x="3726150" y="1238250"/>
            <a:ext cx="1691700" cy="538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ko-KR" altLang="en-US" b="1" dirty="0">
                <a:solidFill>
                  <a:srgbClr val="F1B434"/>
                </a:solidFill>
              </a:rPr>
              <a:t>전략적으로 배치되어진 </a:t>
            </a:r>
            <a:r>
              <a:rPr lang="en-US" altLang="ko-KR" b="1" dirty="0">
                <a:solidFill>
                  <a:srgbClr val="F1B434"/>
                </a:solidFill>
              </a:rPr>
              <a:t>CCTV </a:t>
            </a:r>
            <a:endParaRPr b="1" dirty="0">
              <a:solidFill>
                <a:srgbClr val="F1C232"/>
              </a:solidFill>
            </a:endParaRPr>
          </a:p>
        </p:txBody>
      </p:sp>
      <p:sp>
        <p:nvSpPr>
          <p:cNvPr id="167" name="Shape 167"/>
          <p:cNvSpPr txBox="1"/>
          <p:nvPr/>
        </p:nvSpPr>
        <p:spPr>
          <a:xfrm>
            <a:off x="1439692" y="1314450"/>
            <a:ext cx="1691700" cy="491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ko-KR" altLang="en-US" b="1" dirty="0">
                <a:solidFill>
                  <a:srgbClr val="F1B434"/>
                </a:solidFill>
              </a:rPr>
              <a:t>카드를 이용하는 학교현관</a:t>
            </a:r>
            <a:endParaRPr lang="en" b="1" dirty="0">
              <a:solidFill>
                <a:srgbClr val="F1B434"/>
              </a:solidFill>
            </a:endParaRPr>
          </a:p>
        </p:txBody>
      </p:sp>
      <p:sp>
        <p:nvSpPr>
          <p:cNvPr id="169" name="Shape 169"/>
          <p:cNvSpPr txBox="1"/>
          <p:nvPr/>
        </p:nvSpPr>
        <p:spPr>
          <a:xfrm>
            <a:off x="3634800" y="3691825"/>
            <a:ext cx="1874400" cy="768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ko-KR" altLang="en-US" b="1" dirty="0">
                <a:solidFill>
                  <a:srgbClr val="FFFFFF"/>
                </a:solidFill>
              </a:rPr>
              <a:t>모든 캠퍼스의 다양한 곳에 위치되어져 있습니다</a:t>
            </a:r>
            <a:endParaRPr lang="en" b="1" dirty="0">
              <a:solidFill>
                <a:srgbClr val="FFFFFF"/>
              </a:solidFill>
            </a:endParaRPr>
          </a:p>
        </p:txBody>
      </p:sp>
      <p:sp>
        <p:nvSpPr>
          <p:cNvPr id="171" name="Shape 171"/>
          <p:cNvSpPr txBox="1"/>
          <p:nvPr/>
        </p:nvSpPr>
        <p:spPr>
          <a:xfrm>
            <a:off x="1348342" y="3691825"/>
            <a:ext cx="1874400" cy="768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ko-KR" altLang="en-US" b="1" dirty="0">
                <a:solidFill>
                  <a:srgbClr val="FFFFFF"/>
                </a:solidFill>
              </a:rPr>
              <a:t>모든 학생들은 아이디 카드를 받습니다</a:t>
            </a:r>
            <a:endParaRPr lang="en" b="1" dirty="0">
              <a:solidFill>
                <a:srgbClr val="FFFFFF"/>
              </a:solidFill>
            </a:endParaRPr>
          </a:p>
        </p:txBody>
      </p:sp>
      <p:pic>
        <p:nvPicPr>
          <p:cNvPr id="12" name="Picture 11" descr="botby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2100" y="1937250"/>
            <a:ext cx="1687132" cy="1687132"/>
          </a:xfrm>
          <a:prstGeom prst="rect">
            <a:avLst/>
          </a:prstGeom>
        </p:spPr>
      </p:pic>
      <p:pic>
        <p:nvPicPr>
          <p:cNvPr id="13" name="Picture 12" descr="JVD_2159small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8435" y="1937251"/>
            <a:ext cx="1687130" cy="1687131"/>
          </a:xfrm>
          <a:prstGeom prst="rect">
            <a:avLst/>
          </a:prstGeom>
        </p:spPr>
      </p:pic>
      <p:pic>
        <p:nvPicPr>
          <p:cNvPr id="14" name="Picture 13" descr="JVD_2151small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1977" y="1937251"/>
            <a:ext cx="1687131" cy="168713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>
            <a:spLocks noGrp="1"/>
          </p:cNvSpPr>
          <p:nvPr>
            <p:ph type="title"/>
          </p:nvPr>
        </p:nvSpPr>
        <p:spPr>
          <a:xfrm>
            <a:off x="-138325" y="415000"/>
            <a:ext cx="9393000" cy="602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ko-KR" altLang="en-US" dirty="0"/>
              <a:t>전국적으로 인정받는 학교</a:t>
            </a:r>
            <a:endParaRPr lang="en" dirty="0"/>
          </a:p>
        </p:txBody>
      </p:sp>
      <p:sp>
        <p:nvSpPr>
          <p:cNvPr id="177" name="Shape 177"/>
          <p:cNvSpPr txBox="1"/>
          <p:nvPr/>
        </p:nvSpPr>
        <p:spPr>
          <a:xfrm>
            <a:off x="6263725" y="3825175"/>
            <a:ext cx="1874400" cy="768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sz="1200">
              <a:solidFill>
                <a:srgbClr val="FFFFFF"/>
              </a:solidFill>
            </a:endParaRPr>
          </a:p>
        </p:txBody>
      </p:sp>
      <p:sp>
        <p:nvSpPr>
          <p:cNvPr id="178" name="Shape 178"/>
          <p:cNvSpPr txBox="1"/>
          <p:nvPr/>
        </p:nvSpPr>
        <p:spPr>
          <a:xfrm>
            <a:off x="2698600" y="1314450"/>
            <a:ext cx="1691700" cy="548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b="1" dirty="0">
                <a:solidFill>
                  <a:srgbClr val="F1B434"/>
                </a:solidFill>
              </a:rPr>
              <a:t>50</a:t>
            </a:r>
            <a:r>
              <a:rPr lang="ko-KR" altLang="en-US" b="1" dirty="0">
                <a:solidFill>
                  <a:srgbClr val="F1B434"/>
                </a:solidFill>
              </a:rPr>
              <a:t>대 명문 기독교학교</a:t>
            </a:r>
            <a:endParaRPr lang="en" b="1" dirty="0">
              <a:solidFill>
                <a:srgbClr val="F1B434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b="1" dirty="0">
              <a:solidFill>
                <a:srgbClr val="F1C232"/>
              </a:solidFill>
            </a:endParaRPr>
          </a:p>
        </p:txBody>
      </p:sp>
      <p:sp>
        <p:nvSpPr>
          <p:cNvPr id="179" name="Shape 179"/>
          <p:cNvSpPr txBox="1"/>
          <p:nvPr/>
        </p:nvSpPr>
        <p:spPr>
          <a:xfrm>
            <a:off x="536400" y="1306925"/>
            <a:ext cx="1691700" cy="548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ko-KR" altLang="en-US" b="1" dirty="0">
                <a:solidFill>
                  <a:srgbClr val="F1B434"/>
                </a:solidFill>
              </a:rPr>
              <a:t>전국 인성교육 특성 학교</a:t>
            </a:r>
            <a:endParaRPr lang="en" b="1" dirty="0">
              <a:solidFill>
                <a:srgbClr val="F1B434"/>
              </a:solidFill>
            </a:endParaRPr>
          </a:p>
        </p:txBody>
      </p:sp>
      <p:sp>
        <p:nvSpPr>
          <p:cNvPr id="180" name="Shape 180"/>
          <p:cNvSpPr txBox="1"/>
          <p:nvPr/>
        </p:nvSpPr>
        <p:spPr>
          <a:xfrm>
            <a:off x="2477350" y="3844225"/>
            <a:ext cx="2062800" cy="768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b="1" dirty="0">
                <a:solidFill>
                  <a:srgbClr val="FFFFFF"/>
                </a:solidFill>
              </a:rPr>
              <a:t>TheBestSchools.org</a:t>
            </a:r>
            <a:r>
              <a:rPr lang="ko-KR" altLang="en-US" b="1" dirty="0">
                <a:solidFill>
                  <a:srgbClr val="FFFFFF"/>
                </a:solidFill>
              </a:rPr>
              <a:t>에서 </a:t>
            </a:r>
            <a:r>
              <a:rPr lang="en-US" altLang="ko-KR" b="1" dirty="0">
                <a:solidFill>
                  <a:srgbClr val="FFFFFF"/>
                </a:solidFill>
              </a:rPr>
              <a:t>50</a:t>
            </a:r>
            <a:r>
              <a:rPr lang="ko-KR" altLang="en-US" b="1" dirty="0">
                <a:solidFill>
                  <a:srgbClr val="FFFFFF"/>
                </a:solidFill>
              </a:rPr>
              <a:t>대 명문 기독교학교로 선정</a:t>
            </a:r>
            <a:endParaRPr lang="en" b="1" dirty="0">
              <a:solidFill>
                <a:srgbClr val="FFFFFF"/>
              </a:solidFill>
            </a:endParaRPr>
          </a:p>
        </p:txBody>
      </p:sp>
      <p:sp>
        <p:nvSpPr>
          <p:cNvPr id="181" name="Shape 181"/>
          <p:cNvSpPr txBox="1"/>
          <p:nvPr/>
        </p:nvSpPr>
        <p:spPr>
          <a:xfrm>
            <a:off x="405600" y="3825175"/>
            <a:ext cx="1953300" cy="918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ko-KR" altLang="en-US" b="1" dirty="0">
                <a:solidFill>
                  <a:srgbClr val="FFFFFF"/>
                </a:solidFill>
              </a:rPr>
              <a:t>전국에서 뽑힌 </a:t>
            </a:r>
            <a:endParaRPr lang="en-US" altLang="ko-KR" b="1" dirty="0">
              <a:solidFill>
                <a:srgbClr val="FFFFFF"/>
              </a:solidFill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en-US" altLang="ko-KR" b="1" dirty="0">
                <a:solidFill>
                  <a:srgbClr val="FFFFFF"/>
                </a:solidFill>
              </a:rPr>
              <a:t>3</a:t>
            </a:r>
            <a:r>
              <a:rPr lang="ko-KR" altLang="en-US" b="1" dirty="0">
                <a:solidFill>
                  <a:srgbClr val="FFFFFF"/>
                </a:solidFill>
              </a:rPr>
              <a:t>개의 학교에 포함</a:t>
            </a:r>
            <a:endParaRPr lang="en" b="1" dirty="0">
              <a:solidFill>
                <a:srgbClr val="FFFFFF"/>
              </a:solidFill>
            </a:endParaRPr>
          </a:p>
        </p:txBody>
      </p:sp>
      <p:sp>
        <p:nvSpPr>
          <p:cNvPr id="182" name="Shape 182"/>
          <p:cNvSpPr txBox="1"/>
          <p:nvPr/>
        </p:nvSpPr>
        <p:spPr>
          <a:xfrm>
            <a:off x="6844650" y="1306925"/>
            <a:ext cx="1834200" cy="548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ko-KR" altLang="en-US" b="1" dirty="0">
                <a:solidFill>
                  <a:srgbClr val="F1B434"/>
                </a:solidFill>
              </a:rPr>
              <a:t>뉴저지 중소기업상 수상 </a:t>
            </a:r>
            <a:endParaRPr b="1" dirty="0">
              <a:solidFill>
                <a:srgbClr val="F1C232"/>
              </a:solidFill>
            </a:endParaRPr>
          </a:p>
        </p:txBody>
      </p:sp>
      <p:sp>
        <p:nvSpPr>
          <p:cNvPr id="183" name="Shape 183"/>
          <p:cNvSpPr txBox="1"/>
          <p:nvPr/>
        </p:nvSpPr>
        <p:spPr>
          <a:xfrm>
            <a:off x="6722949" y="3825175"/>
            <a:ext cx="2107783" cy="768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b="1" dirty="0">
                <a:solidFill>
                  <a:srgbClr val="FFFFFF"/>
                </a:solidFill>
              </a:rPr>
              <a:t>America’s Small Business Development Centers</a:t>
            </a:r>
            <a:r>
              <a:rPr lang="ko-KR" altLang="en-US" b="1" dirty="0">
                <a:solidFill>
                  <a:srgbClr val="FFFFFF"/>
                </a:solidFill>
              </a:rPr>
              <a:t>에서 선정</a:t>
            </a:r>
            <a:endParaRPr lang="en" b="1" dirty="0">
              <a:solidFill>
                <a:srgbClr val="FFFFFF"/>
              </a:solidFill>
            </a:endParaRPr>
          </a:p>
        </p:txBody>
      </p:sp>
      <p:pic>
        <p:nvPicPr>
          <p:cNvPr id="184" name="Shape 184" descr="logos-01.jpg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400" y="1927875"/>
            <a:ext cx="1691700" cy="169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Shape 185" descr="logos-02.jpg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5900" y="1933025"/>
            <a:ext cx="1691699" cy="1688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Shape 186" descr="logos-03.jpg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2900" y="1931625"/>
            <a:ext cx="1691700" cy="169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Shape 187" descr="logos-04.jpg"/>
          <p:cNvPicPr preferRelativeResize="0"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9398" y="1933013"/>
            <a:ext cx="1691699" cy="1688921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Shape 188"/>
          <p:cNvSpPr txBox="1"/>
          <p:nvPr/>
        </p:nvSpPr>
        <p:spPr>
          <a:xfrm>
            <a:off x="4718150" y="1314450"/>
            <a:ext cx="1834200" cy="548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ko-KR" altLang="en-US" b="1" dirty="0">
                <a:solidFill>
                  <a:srgbClr val="F1B434"/>
                </a:solidFill>
              </a:rPr>
              <a:t>공식 인증 받은 학교</a:t>
            </a:r>
            <a:endParaRPr lang="en" b="1" dirty="0">
              <a:solidFill>
                <a:srgbClr val="F1B434"/>
              </a:solidFill>
            </a:endParaRPr>
          </a:p>
        </p:txBody>
      </p:sp>
      <p:sp>
        <p:nvSpPr>
          <p:cNvPr id="189" name="Shape 189"/>
          <p:cNvSpPr txBox="1"/>
          <p:nvPr/>
        </p:nvSpPr>
        <p:spPr>
          <a:xfrm>
            <a:off x="4789398" y="3836700"/>
            <a:ext cx="1762952" cy="768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altLang="ko-KR" b="1" dirty="0">
                <a:solidFill>
                  <a:srgbClr val="FFFFFF"/>
                </a:solidFill>
              </a:rPr>
              <a:t>Middle States</a:t>
            </a:r>
            <a:r>
              <a:rPr lang="ko-KR" altLang="en-US" b="1" dirty="0">
                <a:solidFill>
                  <a:srgbClr val="FFFFFF"/>
                </a:solidFill>
              </a:rPr>
              <a:t>에서 인증 </a:t>
            </a:r>
            <a:r>
              <a:rPr lang="en-US" altLang="ko-KR" b="1" dirty="0">
                <a:solidFill>
                  <a:srgbClr val="FFFFFF"/>
                </a:solidFill>
              </a:rPr>
              <a:t> </a:t>
            </a:r>
            <a:endParaRPr lang="en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5245</TotalTime>
  <Words>856</Words>
  <Application>Microsoft Macintosh PowerPoint</Application>
  <PresentationFormat>On-screen Show (16:9)</PresentationFormat>
  <Paragraphs>260</Paragraphs>
  <Slides>27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Georgia</vt:lpstr>
      <vt:lpstr>Open Sans</vt:lpstr>
      <vt:lpstr>Simple Light</vt:lpstr>
      <vt:lpstr>Simple Light</vt:lpstr>
      <vt:lpstr>PowerPoint Presentation</vt:lpstr>
      <vt:lpstr>You are welcome at Eastern Christian School!</vt:lpstr>
      <vt:lpstr>학교의 역사 – 1892년도 개교</vt:lpstr>
      <vt:lpstr>130 주년을 기념하며</vt:lpstr>
      <vt:lpstr>뉴욕 메트로폴리탄 지역에 위치한 장점</vt:lpstr>
      <vt:lpstr>이스턴 크리스찬 학교 개요</vt:lpstr>
      <vt:lpstr>학생들을 위해 잘 갖추어진 시설</vt:lpstr>
      <vt:lpstr>안전하고 보안이 훌륭한 캠퍼스</vt:lpstr>
      <vt:lpstr>전국적으로 인정받는 학교</vt:lpstr>
      <vt:lpstr>대학 진학 현황</vt:lpstr>
      <vt:lpstr>이스턴 크리스찬 중학교</vt:lpstr>
      <vt:lpstr>PowerPoint Presentation</vt:lpstr>
      <vt:lpstr>이스턴 크리스찬 고등학교</vt:lpstr>
      <vt:lpstr>PowerPoint Presentation</vt:lpstr>
      <vt:lpstr>우수한 학업 프로그램</vt:lpstr>
      <vt:lpstr>혁신적인 제공 &amp; 프로그램</vt:lpstr>
      <vt:lpstr>Project Acceleration</vt:lpstr>
      <vt:lpstr>대학 진학을 위한 다양한  지원</vt:lpstr>
      <vt:lpstr>대학 진학 및 취업 안내</vt:lpstr>
      <vt:lpstr>홈스테이 옵션</vt:lpstr>
      <vt:lpstr>PowerPoint Presentation</vt:lpstr>
      <vt:lpstr>PowerPoint Presentation</vt:lpstr>
      <vt:lpstr>학생 생활</vt:lpstr>
      <vt:lpstr>봄방학 자원봉사 여행</vt:lpstr>
      <vt:lpstr>입학 요건 – 1단계 </vt:lpstr>
      <vt:lpstr>입학 요건 – 2, 3 단계</vt:lpstr>
      <vt:lpstr>입학 요건 – 4 단계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jisung rhyu</dc:creator>
  <cp:lastModifiedBy>Ji Sung Rhyu</cp:lastModifiedBy>
  <cp:revision>79</cp:revision>
  <dcterms:created xsi:type="dcterms:W3CDTF">2019-09-05T16:44:11Z</dcterms:created>
  <dcterms:modified xsi:type="dcterms:W3CDTF">2023-01-25T19:47:13Z</dcterms:modified>
</cp:coreProperties>
</file>