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</p:sldMasterIdLst>
  <p:notesMasterIdLst>
    <p:notesMasterId r:id="rId3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82" r:id="rId16"/>
    <p:sldId id="267" r:id="rId17"/>
    <p:sldId id="283" r:id="rId18"/>
    <p:sldId id="268" r:id="rId19"/>
    <p:sldId id="269" r:id="rId20"/>
    <p:sldId id="284" r:id="rId21"/>
    <p:sldId id="271" r:id="rId22"/>
    <p:sldId id="272" r:id="rId23"/>
    <p:sldId id="285" r:id="rId24"/>
    <p:sldId id="286" r:id="rId25"/>
    <p:sldId id="287" r:id="rId26"/>
    <p:sldId id="274" r:id="rId27"/>
    <p:sldId id="275" r:id="rId28"/>
    <p:sldId id="276" r:id="rId29"/>
    <p:sldId id="277" r:id="rId30"/>
    <p:sldId id="278" r:id="rId31"/>
    <p:sldId id="279" r:id="rId32"/>
    <p:sldId id="280" r:id="rId33"/>
  </p:sldIdLst>
  <p:sldSz cx="9144000" cy="5143500" type="screen16x9"/>
  <p:notesSz cx="6858000" cy="9144000"/>
  <p:defaultTextStyle>
    <a:defPPr>
      <a:defRPr lang="en-US"/>
    </a:defPPr>
    <a:lvl1pPr algn="l" rtl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-93" charset="0"/>
        <a:ea typeface="Arial" pitchFamily="-93" charset="0"/>
        <a:cs typeface="Arial" pitchFamily="-93" charset="0"/>
        <a:sym typeface="Arial" pitchFamily="-93" charset="0"/>
      </a:defRPr>
    </a:lvl1pPr>
    <a:lvl2pPr marL="457200" algn="l" rtl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-93" charset="0"/>
        <a:ea typeface="Arial" pitchFamily="-93" charset="0"/>
        <a:cs typeface="Arial" pitchFamily="-93" charset="0"/>
        <a:sym typeface="Arial" pitchFamily="-93" charset="0"/>
      </a:defRPr>
    </a:lvl2pPr>
    <a:lvl3pPr marL="914400" algn="l" rtl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-93" charset="0"/>
        <a:ea typeface="Arial" pitchFamily="-93" charset="0"/>
        <a:cs typeface="Arial" pitchFamily="-93" charset="0"/>
        <a:sym typeface="Arial" pitchFamily="-93" charset="0"/>
      </a:defRPr>
    </a:lvl3pPr>
    <a:lvl4pPr marL="1371600" algn="l" rtl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-93" charset="0"/>
        <a:ea typeface="Arial" pitchFamily="-93" charset="0"/>
        <a:cs typeface="Arial" pitchFamily="-93" charset="0"/>
        <a:sym typeface="Arial" pitchFamily="-93" charset="0"/>
      </a:defRPr>
    </a:lvl4pPr>
    <a:lvl5pPr marL="1828800" algn="l" rtl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-93" charset="0"/>
        <a:ea typeface="Arial" pitchFamily="-93" charset="0"/>
        <a:cs typeface="Arial" pitchFamily="-93" charset="0"/>
        <a:sym typeface="Arial" pitchFamily="-93" charset="0"/>
      </a:defRPr>
    </a:lvl5pPr>
    <a:lvl6pPr marL="2286000" algn="l" defTabSz="457200" rtl="0" eaLnBrk="1" latinLnBrk="0" hangingPunct="1">
      <a:defRPr sz="1400" kern="1200">
        <a:solidFill>
          <a:srgbClr val="000000"/>
        </a:solidFill>
        <a:latin typeface="Arial" pitchFamily="-93" charset="0"/>
        <a:ea typeface="Arial" pitchFamily="-93" charset="0"/>
        <a:cs typeface="Arial" pitchFamily="-93" charset="0"/>
        <a:sym typeface="Arial" pitchFamily="-93" charset="0"/>
      </a:defRPr>
    </a:lvl6pPr>
    <a:lvl7pPr marL="2743200" algn="l" defTabSz="457200" rtl="0" eaLnBrk="1" latinLnBrk="0" hangingPunct="1">
      <a:defRPr sz="1400" kern="1200">
        <a:solidFill>
          <a:srgbClr val="000000"/>
        </a:solidFill>
        <a:latin typeface="Arial" pitchFamily="-93" charset="0"/>
        <a:ea typeface="Arial" pitchFamily="-93" charset="0"/>
        <a:cs typeface="Arial" pitchFamily="-93" charset="0"/>
        <a:sym typeface="Arial" pitchFamily="-93" charset="0"/>
      </a:defRPr>
    </a:lvl7pPr>
    <a:lvl8pPr marL="3200400" algn="l" defTabSz="457200" rtl="0" eaLnBrk="1" latinLnBrk="0" hangingPunct="1">
      <a:defRPr sz="1400" kern="1200">
        <a:solidFill>
          <a:srgbClr val="000000"/>
        </a:solidFill>
        <a:latin typeface="Arial" pitchFamily="-93" charset="0"/>
        <a:ea typeface="Arial" pitchFamily="-93" charset="0"/>
        <a:cs typeface="Arial" pitchFamily="-93" charset="0"/>
        <a:sym typeface="Arial" pitchFamily="-93" charset="0"/>
      </a:defRPr>
    </a:lvl8pPr>
    <a:lvl9pPr marL="3657600" algn="l" defTabSz="457200" rtl="0" eaLnBrk="1" latinLnBrk="0" hangingPunct="1">
      <a:defRPr sz="1400" kern="1200">
        <a:solidFill>
          <a:srgbClr val="000000"/>
        </a:solidFill>
        <a:latin typeface="Arial" pitchFamily="-93" charset="0"/>
        <a:ea typeface="Arial" pitchFamily="-93" charset="0"/>
        <a:cs typeface="Arial" pitchFamily="-93" charset="0"/>
        <a:sym typeface="Arial" pitchFamily="-9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4"/>
    <p:restoredTop sz="94694"/>
  </p:normalViewPr>
  <p:slideViewPr>
    <p:cSldViewPr>
      <p:cViewPr varScale="1">
        <p:scale>
          <a:sx n="245" d="100"/>
          <a:sy n="245" d="100"/>
        </p:scale>
        <p:origin x="184" y="5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5122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>
                <a:sym typeface="Arial" pitchFamily="-110" charset="0"/>
              </a:rPr>
              <a:t>Click to edit Master text styles</a:t>
            </a:r>
          </a:p>
          <a:p>
            <a:pPr lvl="1"/>
            <a:r>
              <a:rPr lang="en-US" noProof="0">
                <a:sym typeface="Arial" pitchFamily="-110" charset="0"/>
              </a:rPr>
              <a:t>Second level</a:t>
            </a:r>
          </a:p>
          <a:p>
            <a:pPr lvl="2"/>
            <a:r>
              <a:rPr lang="en-US" noProof="0">
                <a:sym typeface="Arial" pitchFamily="-110" charset="0"/>
              </a:rPr>
              <a:t>Third level</a:t>
            </a:r>
          </a:p>
          <a:p>
            <a:pPr lvl="3"/>
            <a:r>
              <a:rPr lang="en-US" noProof="0">
                <a:sym typeface="Arial" pitchFamily="-110" charset="0"/>
              </a:rPr>
              <a:t>Fourth level</a:t>
            </a:r>
          </a:p>
          <a:p>
            <a:pPr lvl="4"/>
            <a:r>
              <a:rPr lang="en-US" noProof="0">
                <a:sym typeface="Arial" pitchFamily="-110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pitchFamily="-110" charset="0"/>
        <a:ea typeface="Arial" pitchFamily="-110" charset="0"/>
        <a:cs typeface="Arial" pitchFamily="-110" charset="0"/>
        <a:sym typeface="Arial" pitchFamily="-93" charset="0"/>
      </a:defRPr>
    </a:lvl1pPr>
    <a:lvl2pPr indent="228600" algn="l" defTabSz="4572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pitchFamily="-110" charset="0"/>
        <a:ea typeface="Arial" pitchFamily="-110" charset="0"/>
        <a:cs typeface="Arial" pitchFamily="-110" charset="0"/>
        <a:sym typeface="Arial" pitchFamily="-93" charset="0"/>
      </a:defRPr>
    </a:lvl2pPr>
    <a:lvl3pPr indent="457200" algn="l" defTabSz="4572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pitchFamily="-110" charset="0"/>
        <a:ea typeface="Arial" pitchFamily="-110" charset="0"/>
        <a:cs typeface="Arial" pitchFamily="-110" charset="0"/>
        <a:sym typeface="Arial" pitchFamily="-93" charset="0"/>
      </a:defRPr>
    </a:lvl3pPr>
    <a:lvl4pPr indent="685800" algn="l" defTabSz="4572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pitchFamily="-110" charset="0"/>
        <a:ea typeface="Arial" pitchFamily="-110" charset="0"/>
        <a:cs typeface="Arial" pitchFamily="-110" charset="0"/>
        <a:sym typeface="Arial" pitchFamily="-93" charset="0"/>
      </a:defRPr>
    </a:lvl4pPr>
    <a:lvl5pPr indent="914400" algn="l" defTabSz="457200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pitchFamily="-110" charset="0"/>
        <a:ea typeface="Arial" pitchFamily="-110" charset="0"/>
        <a:cs typeface="Arial" pitchFamily="-110" charset="0"/>
        <a:sym typeface="Arial" pitchFamily="-9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11" name="Shape 22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lIns="91425" tIns="91425" rIns="91425" bIns="91425"/>
          <a:lstStyle/>
          <a:p>
            <a:endParaRPr lang="en-US">
              <a:latin typeface="Arial" pitchFamily="-93" charset="0"/>
              <a:ea typeface="Arial" pitchFamily="-93" charset="0"/>
              <a:cs typeface="Arial" pitchFamily="-93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07" name="Shape 250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lIns="91425" tIns="91425" rIns="91425" bIns="91425"/>
          <a:lstStyle/>
          <a:p>
            <a:endParaRPr lang="en-US">
              <a:latin typeface="Arial" pitchFamily="-93" charset="0"/>
              <a:ea typeface="Arial" pitchFamily="-93" charset="0"/>
              <a:cs typeface="Arial" pitchFamily="-93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50A21-FC82-F94F-BE03-FC9F5837A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D6098-10A6-5D4F-A33C-A58F0E21A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2425" y="444500"/>
            <a:ext cx="2128838" cy="412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1150" y="444500"/>
            <a:ext cx="6238875" cy="4124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AAA21-8CC6-CE44-B331-AE4720F26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4A51C-8D54-EA44-88A5-AE3D9104B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32412-6E91-DD47-BB09-F13119DD0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54153-16E4-3648-BA8B-483499328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B29C2-1280-5740-A1D4-9DCA18E948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B2D27-81D9-A34D-8970-6C0FBE070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29402-E2FD-AF47-9869-C9A78C8EE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16938-3DBC-274F-BBB0-250B4378F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2279F-92B0-C74E-8DF7-9D4405389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9DED7-B3C7-3641-8783-4132E8BAA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pitchFamily="-110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E2C99-7AF2-6C4C-9C77-8B7CA096B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07809-AB28-CE4B-B92A-F496C4D12D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05625" y="414338"/>
            <a:ext cx="2347913" cy="4179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138113" y="414338"/>
            <a:ext cx="6891338" cy="41798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E7F07-D145-B048-AF5E-3170AD701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F56D6-673E-D843-8B4A-6597824F8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39200-59A7-894B-ACFA-BD72B034FD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66683-5B61-2C4C-B2D4-076F6AB2A5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1150" y="2833688"/>
            <a:ext cx="4183063" cy="792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2833688"/>
            <a:ext cx="4184650" cy="792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00503-9566-FC43-942D-2C2173295C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538B5-85CA-DE44-B828-11C396EAC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FD3C1-F887-934B-BC91-AA7D582ACE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7BFB2-994A-074E-A6F9-5021B7879A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7DD75-7FB4-5843-A616-B72F082AF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33DD3-940C-4844-ABE5-1B0A74964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pitchFamily="-110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AAB32-D20E-2549-84C6-AA5F3958A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AE7FD-E201-904E-8486-00CF311D8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2425" y="744538"/>
            <a:ext cx="2128838" cy="28813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1150" y="744538"/>
            <a:ext cx="6238875" cy="28813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B9629-C58C-DE47-8697-DA0AC4097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BC011-968D-9D4B-B156-FA304D8D7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303BF-25B6-4D49-89D3-786850941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EE115-D0F8-1449-847E-5997CBC80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89244-5B71-6B4E-A61B-DA275F885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A1256-1BB2-894C-BC1D-01D2338E8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3DC88-8615-8A49-BFB3-D72DC8F94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1150" y="1150938"/>
            <a:ext cx="4183063" cy="34178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150938"/>
            <a:ext cx="4184650" cy="34178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8F923-615F-1940-841F-D4807F199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50D6-CEFC-684B-82E9-0974D6821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55801-B1E1-504F-AF42-AB293A4AA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pitchFamily="-110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F303C-A20E-E24C-AD1F-2053A61B7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61F64-69AE-BB4F-A8B6-8F12CD01A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05625" y="414338"/>
            <a:ext cx="2347913" cy="4179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138113" y="414338"/>
            <a:ext cx="6891338" cy="41798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F1196-D5C4-EC4D-9ADB-8C998FA834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4C623-3540-2E43-BDE3-D901E644D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ACE5B-A3E5-9C4F-9366-16E094EDD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7FB0E-92BF-174E-BF98-5FCCBF5EC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28201-2982-D349-950F-053105D6D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pitchFamily="-110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4DB99-B40F-9F41-86C2-E65E467AA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 bwMode="auto">
          <a:xfrm>
            <a:off x="311150" y="444500"/>
            <a:ext cx="8520113" cy="5730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91424" tIns="91424" rIns="91424" bIns="914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-93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 bwMode="auto">
          <a:xfrm>
            <a:off x="311150" y="1150938"/>
            <a:ext cx="8520113" cy="34178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91424" tIns="91424" rIns="91424" bIns="914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-93" charset="0"/>
              </a:rPr>
              <a:t>Click to edit Master text styles</a:t>
            </a:r>
          </a:p>
          <a:p>
            <a:pPr lvl="1"/>
            <a:r>
              <a:rPr lang="en-US">
                <a:sym typeface="Arial" pitchFamily="-93" charset="0"/>
              </a:rPr>
              <a:t>Second level</a:t>
            </a:r>
          </a:p>
          <a:p>
            <a:pPr lvl="2"/>
            <a:r>
              <a:rPr lang="en-US">
                <a:sym typeface="Arial" pitchFamily="-93" charset="0"/>
              </a:rPr>
              <a:t>Third level</a:t>
            </a:r>
          </a:p>
          <a:p>
            <a:pPr lvl="3"/>
            <a:r>
              <a:rPr lang="en-US">
                <a:sym typeface="Arial" pitchFamily="-93" charset="0"/>
              </a:rPr>
              <a:t>Fourth level</a:t>
            </a:r>
          </a:p>
          <a:p>
            <a:pPr lvl="4"/>
            <a:r>
              <a:rPr lang="en-US">
                <a:sym typeface="Arial" pitchFamily="-93" charset="0"/>
              </a:rPr>
              <a:t>Fifth level</a:t>
            </a:r>
          </a:p>
        </p:txBody>
      </p:sp>
      <p:sp>
        <p:nvSpPr>
          <p:cNvPr id="2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683625" y="4700588"/>
            <a:ext cx="336550" cy="3175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none" lIns="91424" tIns="91424" rIns="91424" bIns="91424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585858"/>
                </a:solidFill>
                <a:latin typeface="Arial" pitchFamily="-110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fld id="{ECDEF003-AC37-D54A-B71B-B2D5129FC3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+mj-lt"/>
          <a:ea typeface="+mj-ea"/>
          <a:cs typeface="+mj-cs"/>
          <a:sym typeface="Arial" pitchFamily="-9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5pPr>
      <a:lvl6pPr marL="4572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6pPr>
      <a:lvl7pPr marL="9144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7pPr>
      <a:lvl8pPr marL="13716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8pPr>
      <a:lvl9pPr marL="18288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9pPr>
    </p:titleStyle>
    <p:bodyStyle>
      <a:lvl1pPr marL="342900" indent="-3429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●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1pPr>
      <a:lvl2pPr marL="742950" indent="-28575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2pPr>
      <a:lvl3pPr marL="1143000" indent="-2286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■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3pPr>
      <a:lvl4pPr marL="1600200" indent="-2286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●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4pPr>
      <a:lvl5pPr marL="2057400" indent="-2286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5pPr>
      <a:lvl6pPr marL="4572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6pPr>
      <a:lvl7pPr marL="9144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7pPr>
      <a:lvl8pPr marL="13716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8pPr>
      <a:lvl9pPr marL="18288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25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/>
          </p:cNvSpPr>
          <p:nvPr>
            <p:ph type="title"/>
          </p:nvPr>
        </p:nvSpPr>
        <p:spPr bwMode="auto">
          <a:xfrm>
            <a:off x="-138113" y="414338"/>
            <a:ext cx="9391651" cy="6032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-93" charset="0"/>
              </a:rPr>
              <a:t>Click to edit Master title style</a:t>
            </a:r>
          </a:p>
        </p:txBody>
      </p:sp>
      <p:sp>
        <p:nvSpPr>
          <p:cNvPr id="2050" name="Rectangle 2" descr="Shape 28"/>
          <p:cNvSpPr>
            <a:spLocks/>
          </p:cNvSpPr>
          <p:nvPr/>
        </p:nvSpPr>
        <p:spPr bwMode="auto">
          <a:xfrm>
            <a:off x="0" y="4895850"/>
            <a:ext cx="9253538" cy="246063"/>
          </a:xfrm>
          <a:prstGeom prst="rect">
            <a:avLst/>
          </a:prstGeom>
          <a:solidFill>
            <a:srgbClr val="F1B434"/>
          </a:solidFill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45720" rIns="45720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0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2051" name="Rectangle 3" descr="Rectangle 4"/>
          <p:cNvSpPr>
            <a:spLocks/>
          </p:cNvSpPr>
          <p:nvPr/>
        </p:nvSpPr>
        <p:spPr bwMode="auto">
          <a:xfrm>
            <a:off x="866775" y="1035050"/>
            <a:ext cx="7408863" cy="46038"/>
          </a:xfrm>
          <a:prstGeom prst="rect">
            <a:avLst/>
          </a:prstGeom>
          <a:solidFill>
            <a:srgbClr val="003A70"/>
          </a:solid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45720" rIns="4572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0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2052" name="Rectangle 4"/>
          <p:cNvSpPr>
            <a:spLocks noGrp="1"/>
          </p:cNvSpPr>
          <p:nvPr>
            <p:ph type="sldNum" sz="quarter" idx="2"/>
          </p:nvPr>
        </p:nvSpPr>
        <p:spPr bwMode="auto">
          <a:xfrm>
            <a:off x="8683625" y="4700588"/>
            <a:ext cx="336550" cy="3175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non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595959"/>
                </a:solidFill>
                <a:latin typeface="Arial" pitchFamily="-110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fld id="{5372A0DC-8DFD-3F46-8F41-3A2487A190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+mj-lt"/>
          <a:ea typeface="+mj-ea"/>
          <a:cs typeface="+mj-cs"/>
          <a:sym typeface="Arial" pitchFamily="-9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5pPr>
      <a:lvl6pPr marL="4572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6pPr>
      <a:lvl7pPr marL="9144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7pPr>
      <a:lvl8pPr marL="13716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8pPr>
      <a:lvl9pPr marL="18288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9pPr>
    </p:titleStyle>
    <p:bodyStyle>
      <a:lvl1pPr marL="342900" indent="-3429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●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1pPr>
      <a:lvl2pPr marL="742950" indent="-28575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2pPr>
      <a:lvl3pPr marL="1143000" indent="-2286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■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3pPr>
      <a:lvl4pPr marL="1600200" indent="-2286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●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4pPr>
      <a:lvl5pPr marL="2057400" indent="-2286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5pPr>
      <a:lvl6pPr marL="4572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6pPr>
      <a:lvl7pPr marL="9144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7pPr>
      <a:lvl8pPr marL="13716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8pPr>
      <a:lvl9pPr marL="18288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 descr="Shape 55"/>
          <p:cNvSpPr>
            <a:spLocks/>
          </p:cNvSpPr>
          <p:nvPr/>
        </p:nvSpPr>
        <p:spPr bwMode="auto">
          <a:xfrm>
            <a:off x="0" y="4914900"/>
            <a:ext cx="9144000" cy="244475"/>
          </a:xfrm>
          <a:prstGeom prst="rect">
            <a:avLst/>
          </a:prstGeom>
          <a:solidFill>
            <a:srgbClr val="F1B434"/>
          </a:solid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45719" tIns="45719" rIns="45719" bIns="4571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0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25603" name="Rectangle 2"/>
          <p:cNvSpPr>
            <a:spLocks noGrp="1"/>
          </p:cNvSpPr>
          <p:nvPr>
            <p:ph type="title"/>
          </p:nvPr>
        </p:nvSpPr>
        <p:spPr bwMode="auto">
          <a:xfrm>
            <a:off x="311150" y="744538"/>
            <a:ext cx="8520113" cy="20526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91424" tIns="91424" rIns="91424" bIns="9142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-93" charset="0"/>
              </a:rPr>
              <a:t>Click to edit Master title style</a:t>
            </a:r>
          </a:p>
        </p:txBody>
      </p:sp>
      <p:sp>
        <p:nvSpPr>
          <p:cNvPr id="25604" name="Rectangle 3"/>
          <p:cNvSpPr>
            <a:spLocks noGrp="1"/>
          </p:cNvSpPr>
          <p:nvPr>
            <p:ph type="body" sz="quarter" idx="1"/>
          </p:nvPr>
        </p:nvSpPr>
        <p:spPr bwMode="auto">
          <a:xfrm>
            <a:off x="311150" y="2833688"/>
            <a:ext cx="8520113" cy="7921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91424" tIns="91424" rIns="91424" bIns="914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-93" charset="0"/>
              </a:rPr>
              <a:t>Click to edit Master text styles</a:t>
            </a:r>
          </a:p>
          <a:p>
            <a:pPr lvl="1"/>
            <a:r>
              <a:rPr lang="en-US">
                <a:sym typeface="Arial" pitchFamily="-93" charset="0"/>
              </a:rPr>
              <a:t>Second level</a:t>
            </a:r>
          </a:p>
          <a:p>
            <a:pPr lvl="2"/>
            <a:r>
              <a:rPr lang="en-US">
                <a:sym typeface="Arial" pitchFamily="-93" charset="0"/>
              </a:rPr>
              <a:t>Third level</a:t>
            </a:r>
          </a:p>
          <a:p>
            <a:pPr lvl="3"/>
            <a:r>
              <a:rPr lang="en-US">
                <a:sym typeface="Arial" pitchFamily="-93" charset="0"/>
              </a:rPr>
              <a:t>Fourth level</a:t>
            </a:r>
          </a:p>
          <a:p>
            <a:pPr lvl="4"/>
            <a:r>
              <a:rPr lang="en-US">
                <a:sym typeface="Arial" pitchFamily="-93" charset="0"/>
              </a:rPr>
              <a:t>Fifth level</a:t>
            </a:r>
          </a:p>
        </p:txBody>
      </p:sp>
      <p:sp>
        <p:nvSpPr>
          <p:cNvPr id="3076" name="Rectangle 4"/>
          <p:cNvSpPr>
            <a:spLocks noGrp="1"/>
          </p:cNvSpPr>
          <p:nvPr>
            <p:ph type="sldNum" sz="quarter" idx="2"/>
          </p:nvPr>
        </p:nvSpPr>
        <p:spPr bwMode="auto">
          <a:xfrm>
            <a:off x="8470900" y="4668838"/>
            <a:ext cx="393700" cy="3810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none" lIns="91424" tIns="91424" rIns="91424" bIns="91424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10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fld id="{5DBFBDF6-C944-554A-BDF2-20B68F370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+mj-lt"/>
          <a:ea typeface="+mj-ea"/>
          <a:cs typeface="+mj-cs"/>
          <a:sym typeface="Arial" pitchFamily="-9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5pPr>
      <a:lvl6pPr marL="4572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6pPr>
      <a:lvl7pPr marL="9144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7pPr>
      <a:lvl8pPr marL="13716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8pPr>
      <a:lvl9pPr marL="18288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9pPr>
    </p:titleStyle>
    <p:bodyStyle>
      <a:lvl1pPr marL="342900" indent="-3429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●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1pPr>
      <a:lvl2pPr marL="742950" indent="-28575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2pPr>
      <a:lvl3pPr marL="1143000" indent="-2286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■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3pPr>
      <a:lvl4pPr marL="1600200" indent="-2286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●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4pPr>
      <a:lvl5pPr marL="2057400" indent="-2286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5pPr>
      <a:lvl6pPr marL="4572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6pPr>
      <a:lvl7pPr marL="9144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7pPr>
      <a:lvl8pPr marL="13716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8pPr>
      <a:lvl9pPr marL="18288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25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/>
          </p:cNvSpPr>
          <p:nvPr>
            <p:ph type="title"/>
          </p:nvPr>
        </p:nvSpPr>
        <p:spPr bwMode="auto">
          <a:xfrm>
            <a:off x="-138113" y="414338"/>
            <a:ext cx="9391651" cy="6032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91424" tIns="91424" rIns="91424" bIns="9142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-93" charset="0"/>
              </a:rPr>
              <a:t>Click to edit Master title style</a:t>
            </a:r>
          </a:p>
        </p:txBody>
      </p:sp>
      <p:sp>
        <p:nvSpPr>
          <p:cNvPr id="4098" name="Rectangle 2" descr="Shape 28"/>
          <p:cNvSpPr>
            <a:spLocks/>
          </p:cNvSpPr>
          <p:nvPr/>
        </p:nvSpPr>
        <p:spPr bwMode="auto">
          <a:xfrm>
            <a:off x="0" y="4895850"/>
            <a:ext cx="9253538" cy="246063"/>
          </a:xfrm>
          <a:prstGeom prst="rect">
            <a:avLst/>
          </a:prstGeom>
          <a:solidFill>
            <a:srgbClr val="F1B434"/>
          </a:solidFill>
          <a:ln w="9525" cap="flat" cmpd="sng">
            <a:solidFill>
              <a:srgbClr val="58585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45719" tIns="45719" rIns="45719" bIns="4571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0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4099" name="Rectangle 3" descr="Rectangle 4"/>
          <p:cNvSpPr>
            <a:spLocks/>
          </p:cNvSpPr>
          <p:nvPr/>
        </p:nvSpPr>
        <p:spPr bwMode="auto">
          <a:xfrm>
            <a:off x="866775" y="1035050"/>
            <a:ext cx="7408863" cy="46038"/>
          </a:xfrm>
          <a:prstGeom prst="rect">
            <a:avLst/>
          </a:prstGeom>
          <a:solidFill>
            <a:srgbClr val="003A70"/>
          </a:solid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45719" tIns="45719" rIns="45719" bIns="45719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0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4100" name="Rectangle 4"/>
          <p:cNvSpPr>
            <a:spLocks noGrp="1"/>
          </p:cNvSpPr>
          <p:nvPr>
            <p:ph type="sldNum" sz="quarter" idx="2"/>
          </p:nvPr>
        </p:nvSpPr>
        <p:spPr bwMode="auto">
          <a:xfrm>
            <a:off x="8683625" y="4700588"/>
            <a:ext cx="336550" cy="3175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none" lIns="91424" tIns="91424" rIns="91424" bIns="91424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585858"/>
                </a:solidFill>
                <a:latin typeface="Arial" pitchFamily="-110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fld id="{F4DA873D-893D-234B-909A-E12EAED0B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+mj-lt"/>
          <a:ea typeface="+mj-ea"/>
          <a:cs typeface="+mj-cs"/>
          <a:sym typeface="Arial" pitchFamily="-9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93" charset="0"/>
        </a:defRPr>
      </a:lvl5pPr>
      <a:lvl6pPr marL="4572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6pPr>
      <a:lvl7pPr marL="9144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7pPr>
      <a:lvl8pPr marL="13716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8pPr>
      <a:lvl9pPr marL="1828800" algn="l" rtl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Arial" pitchFamily="-110" charset="0"/>
          <a:ea typeface="Arial" pitchFamily="-110" charset="0"/>
          <a:cs typeface="Arial" pitchFamily="-110" charset="0"/>
          <a:sym typeface="Arial" pitchFamily="-110" charset="0"/>
        </a:defRPr>
      </a:lvl9pPr>
    </p:titleStyle>
    <p:bodyStyle>
      <a:lvl1pPr marL="342900" indent="-3429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●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1pPr>
      <a:lvl2pPr marL="742950" indent="-28575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2pPr>
      <a:lvl3pPr marL="1143000" indent="-2286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■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3pPr>
      <a:lvl4pPr marL="1600200" indent="-2286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●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4pPr>
      <a:lvl5pPr marL="2057400" indent="-228600" algn="l" rtl="0" eaLnBrk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93" charset="0"/>
        </a:defRPr>
      </a:lvl5pPr>
      <a:lvl6pPr marL="4572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6pPr>
      <a:lvl7pPr marL="9144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7pPr>
      <a:lvl8pPr marL="13716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8pPr>
      <a:lvl9pPr marL="1828800" algn="l" rtl="0" fontAlgn="base" hangingPunct="0">
        <a:lnSpc>
          <a:spcPct val="115000"/>
        </a:lnSpc>
        <a:spcBef>
          <a:spcPts val="1600"/>
        </a:spcBef>
        <a:spcAft>
          <a:spcPct val="0"/>
        </a:spcAft>
        <a:buClr>
          <a:srgbClr val="585858"/>
        </a:buClr>
        <a:buSzPct val="100000"/>
        <a:buChar char="○"/>
        <a:defRPr>
          <a:solidFill>
            <a:srgbClr val="585858"/>
          </a:solidFill>
          <a:latin typeface="+mn-lt"/>
          <a:ea typeface="+mn-ea"/>
          <a:cs typeface="+mn-cs"/>
          <a:sym typeface="Arial" pitchFamily="-110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asternchristian.org" TargetMode="External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asternchristian.org" TargetMode="Externa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Shape 10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1150" y="158750"/>
            <a:ext cx="3440113" cy="22145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1203" name="Rectangle 2" descr="Shape 102"/>
          <p:cNvSpPr>
            <a:spLocks/>
          </p:cNvSpPr>
          <p:nvPr/>
        </p:nvSpPr>
        <p:spPr bwMode="auto">
          <a:xfrm>
            <a:off x="0" y="3105150"/>
            <a:ext cx="9144000" cy="1368425"/>
          </a:xfrm>
          <a:prstGeom prst="rect">
            <a:avLst/>
          </a:prstGeom>
          <a:solidFill>
            <a:srgbClr val="002554"/>
          </a:solidFill>
          <a:ln w="12700">
            <a:noFill/>
            <a:miter lim="400000"/>
            <a:headEnd/>
            <a:tailEnd/>
          </a:ln>
        </p:spPr>
        <p:txBody>
          <a:bodyPr lIns="45719" tIns="45719" rIns="45719" bIns="4571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4" name="Rectangle 3" descr="Shape 103"/>
          <p:cNvSpPr>
            <a:spLocks/>
          </p:cNvSpPr>
          <p:nvPr/>
        </p:nvSpPr>
        <p:spPr bwMode="auto">
          <a:xfrm>
            <a:off x="0" y="3105150"/>
            <a:ext cx="9144000" cy="111125"/>
          </a:xfrm>
          <a:prstGeom prst="rect">
            <a:avLst/>
          </a:prstGeom>
          <a:solidFill>
            <a:srgbClr val="003A70"/>
          </a:solidFill>
          <a:ln w="12700">
            <a:noFill/>
            <a:miter lim="400000"/>
            <a:headEnd/>
            <a:tailEnd/>
          </a:ln>
        </p:spPr>
        <p:txBody>
          <a:bodyPr lIns="45719" tIns="45719" rIns="45719" bIns="4571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5" name="Rectangle 4" descr="Shape 104"/>
          <p:cNvSpPr>
            <a:spLocks/>
          </p:cNvSpPr>
          <p:nvPr/>
        </p:nvSpPr>
        <p:spPr bwMode="auto">
          <a:xfrm>
            <a:off x="1106488" y="3216275"/>
            <a:ext cx="6929437" cy="6905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2800">
                <a:solidFill>
                  <a:srgbClr val="FFFFFF"/>
                </a:solidFill>
                <a:latin typeface="Georgia" pitchFamily="-93" charset="0"/>
                <a:ea typeface="Georgia" pitchFamily="-93" charset="0"/>
                <a:cs typeface="Georgia" pitchFamily="-93" charset="0"/>
                <a:sym typeface="Georgia" pitchFamily="-93" charset="0"/>
              </a:rPr>
              <a:t>国际学生项目</a:t>
            </a:r>
            <a:endParaRPr lang="en-US" sz="2800">
              <a:solidFill>
                <a:srgbClr val="FFFFFF"/>
              </a:solidFill>
              <a:latin typeface="Georgia" pitchFamily="-93" charset="0"/>
              <a:ea typeface="Georgia" pitchFamily="-93" charset="0"/>
              <a:cs typeface="Georgia" pitchFamily="-93" charset="0"/>
              <a:sym typeface="Georgia" pitchFamily="-93" charset="0"/>
            </a:endParaRPr>
          </a:p>
        </p:txBody>
      </p:sp>
      <p:sp>
        <p:nvSpPr>
          <p:cNvPr id="51206" name="Rectangle 5" descr="Shape 105"/>
          <p:cNvSpPr>
            <a:spLocks/>
          </p:cNvSpPr>
          <p:nvPr/>
        </p:nvSpPr>
        <p:spPr bwMode="auto">
          <a:xfrm>
            <a:off x="1498600" y="3849688"/>
            <a:ext cx="6145213" cy="825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F1B434"/>
                </a:solidFill>
              </a:rPr>
              <a:t>——</a:t>
            </a:r>
            <a:r>
              <a:rPr lang="ja-JP" altLang="en-US" sz="2000" b="1">
                <a:solidFill>
                  <a:srgbClr val="F1B434"/>
                </a:solidFill>
              </a:rPr>
              <a:t>位于纽约市郊区</a:t>
            </a:r>
            <a:r>
              <a:rPr lang="en-US" altLang="ja-JP" sz="2000">
                <a:solidFill>
                  <a:srgbClr val="F1B434"/>
                </a:solidFill>
              </a:rPr>
              <a:t> </a:t>
            </a:r>
            <a:endParaRPr lang="en-US" sz="2000" b="1">
              <a:solidFill>
                <a:srgbClr val="F1B434"/>
              </a:solidFill>
            </a:endParaRPr>
          </a:p>
        </p:txBody>
      </p:sp>
      <p:sp>
        <p:nvSpPr>
          <p:cNvPr id="51207" name="Rectangle 6" descr="Rectangle 6"/>
          <p:cNvSpPr>
            <a:spLocks/>
          </p:cNvSpPr>
          <p:nvPr/>
        </p:nvSpPr>
        <p:spPr bwMode="auto">
          <a:xfrm>
            <a:off x="3390900" y="2459038"/>
            <a:ext cx="2724150" cy="5111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tIns="45719" rIns="45719" bIns="45719">
            <a:prstTxWarp prst="textNoShape">
              <a:avLst/>
            </a:prstTxWarp>
            <a:spAutoFit/>
          </a:bodyPr>
          <a:lstStyle/>
          <a:p>
            <a:r>
              <a:rPr lang="ja-JP" altLang="en-US" sz="2400" b="1"/>
              <a:t>美东基督教学校</a:t>
            </a:r>
            <a:r>
              <a:rPr lang="en-US" altLang="ja-JP" sz="2400" b="1"/>
              <a:t>   </a:t>
            </a:r>
            <a:endParaRPr lang="en-US" sz="2400" b="1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 descr="Picture 6"/>
          <p:cNvPicPr>
            <a:picLocks noChangeAspect="1"/>
          </p:cNvPicPr>
          <p:nvPr/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2783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0419" name="Rectangle 2" descr="Shape 194"/>
          <p:cNvSpPr>
            <a:spLocks noGrp="1" noChangeArrowheads="1"/>
          </p:cNvSpPr>
          <p:nvPr>
            <p:ph type="title"/>
          </p:nvPr>
        </p:nvSpPr>
        <p:spPr>
          <a:xfrm>
            <a:off x="406400" y="306388"/>
            <a:ext cx="6070600" cy="603250"/>
          </a:xfrm>
        </p:spPr>
        <p:txBody>
          <a:bodyPr/>
          <a:lstStyle/>
          <a:p>
            <a:pPr algn="ctr" defTabSz="749300" eaLnBrk="1"/>
            <a:r>
              <a:rPr lang="ja-JP" altLang="en-US" sz="2200">
                <a:solidFill>
                  <a:srgbClr val="FFFFFF"/>
                </a:solidFill>
              </a:rPr>
              <a:t>毕业生获得录取的大学</a:t>
            </a:r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60420" name="Rectangle 3" descr="Shape 195"/>
          <p:cNvSpPr>
            <a:spLocks/>
          </p:cNvSpPr>
          <p:nvPr/>
        </p:nvSpPr>
        <p:spPr bwMode="auto">
          <a:xfrm>
            <a:off x="733425" y="1301750"/>
            <a:ext cx="2808288" cy="39544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marL="457200" indent="-2286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美国大学</a:t>
            </a:r>
            <a:endParaRPr lang="en-US" altLang="ja-JP" b="1">
              <a:solidFill>
                <a:srgbClr val="FFFFFF"/>
              </a:solidFill>
            </a:endParaRPr>
          </a:p>
          <a:p>
            <a:pPr marL="457200" indent="-2286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本特利学院</a:t>
            </a:r>
            <a:endParaRPr lang="en-US" altLang="ja-JP" b="1">
              <a:solidFill>
                <a:srgbClr val="FFFFFF"/>
              </a:solidFill>
            </a:endParaRPr>
          </a:p>
          <a:p>
            <a:pPr marL="457200" indent="-2286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波士顿学院</a:t>
            </a:r>
            <a:endParaRPr lang="en-US" altLang="ja-JP" b="1">
              <a:solidFill>
                <a:srgbClr val="FFFFFF"/>
              </a:solidFill>
            </a:endParaRPr>
          </a:p>
          <a:p>
            <a:pPr marL="457200" indent="-2286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加州艺术学院</a:t>
            </a:r>
            <a:endParaRPr lang="en-US" altLang="ja-JP" b="1">
              <a:solidFill>
                <a:srgbClr val="FFFFFF"/>
              </a:solidFill>
            </a:endParaRPr>
          </a:p>
          <a:p>
            <a:pPr marL="457200" indent="-2286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加尔文学院</a:t>
            </a:r>
            <a:endParaRPr lang="en-US" altLang="ja-JP" b="1">
              <a:solidFill>
                <a:srgbClr val="FFFFFF"/>
              </a:solidFill>
            </a:endParaRPr>
          </a:p>
          <a:p>
            <a:pPr marL="457200" indent="-2286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克莱门森大学</a:t>
            </a:r>
            <a:endParaRPr lang="en-US" altLang="ja-JP" b="1">
              <a:solidFill>
                <a:srgbClr val="FFFFFF"/>
              </a:solidFill>
            </a:endParaRPr>
          </a:p>
          <a:p>
            <a:pPr marL="457200" indent="-2286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柯盖德大学</a:t>
            </a:r>
            <a:endParaRPr lang="en-US" altLang="ja-JP" b="1">
              <a:solidFill>
                <a:srgbClr val="FFFFFF"/>
              </a:solidFill>
            </a:endParaRPr>
          </a:p>
          <a:p>
            <a:pPr marL="457200" indent="-228600">
              <a:buClr>
                <a:srgbClr val="F3F3F3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3F3F3"/>
                </a:solidFill>
              </a:rPr>
              <a:t>哥伦比亚大学</a:t>
            </a:r>
            <a:endParaRPr lang="en-US" altLang="ja-JP" b="1">
              <a:solidFill>
                <a:srgbClr val="F3F3F3"/>
              </a:solidFill>
            </a:endParaRPr>
          </a:p>
          <a:p>
            <a:pPr marL="457200" indent="-2286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康奈尔大学</a:t>
            </a:r>
            <a:endParaRPr lang="en-US" altLang="ja-JP" b="1">
              <a:solidFill>
                <a:srgbClr val="FFFFFF"/>
              </a:solidFill>
            </a:endParaRPr>
          </a:p>
          <a:p>
            <a:pPr marL="457200" indent="-2286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卓克索大学</a:t>
            </a:r>
            <a:endParaRPr lang="en-US" altLang="ja-JP" b="1">
              <a:solidFill>
                <a:srgbClr val="FFFFFF"/>
              </a:solidFill>
            </a:endParaRPr>
          </a:p>
          <a:p>
            <a:pPr marL="457200" indent="-2286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杜克大学</a:t>
            </a:r>
            <a:endParaRPr lang="en-US" altLang="ja-JP" b="1">
              <a:solidFill>
                <a:srgbClr val="FFFFFF"/>
              </a:solidFill>
            </a:endParaRPr>
          </a:p>
          <a:p>
            <a:pPr marL="457200" indent="-2286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福坦莫大学</a:t>
            </a:r>
            <a:endParaRPr lang="en-US" altLang="ja-JP" b="1">
              <a:solidFill>
                <a:srgbClr val="FFFFFF"/>
              </a:solidFill>
            </a:endParaRPr>
          </a:p>
          <a:p>
            <a:pPr marL="457200" indent="-2286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200" b="1">
                <a:solidFill>
                  <a:srgbClr val="FFFFFF"/>
                </a:solidFill>
              </a:rPr>
              <a:t>乔治华盛顿大学</a:t>
            </a:r>
            <a:endParaRPr lang="en-US" altLang="ja-JP" sz="1200" b="1">
              <a:solidFill>
                <a:srgbClr val="FFFFFF"/>
              </a:solidFill>
            </a:endParaRPr>
          </a:p>
          <a:p>
            <a:pPr marL="457200" indent="-2286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乔佐治亚理工学院</a:t>
            </a:r>
            <a:endParaRPr lang="en-US" altLang="ja-JP" b="1">
              <a:solidFill>
                <a:srgbClr val="FFFFFF"/>
              </a:solidFill>
            </a:endParaRPr>
          </a:p>
          <a:p>
            <a:pPr marL="457200" indent="-2286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高登大学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60421" name="Rectangle 4" descr="Shape 196"/>
          <p:cNvSpPr>
            <a:spLocks/>
          </p:cNvSpPr>
          <p:nvPr/>
        </p:nvSpPr>
        <p:spPr bwMode="auto">
          <a:xfrm>
            <a:off x="3409950" y="1296988"/>
            <a:ext cx="3417888" cy="32004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marL="290513" indent="-1460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理海大学</a:t>
            </a:r>
            <a:endParaRPr lang="en-US" altLang="ja-JP" b="1">
              <a:solidFill>
                <a:srgbClr val="FFFFFF"/>
              </a:solidFill>
            </a:endParaRPr>
          </a:p>
          <a:p>
            <a:pPr marL="290513" indent="-1460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纽约大学</a:t>
            </a:r>
            <a:endParaRPr lang="en-US" altLang="ja-JP" b="1">
              <a:solidFill>
                <a:srgbClr val="FFFFFF"/>
              </a:solidFill>
            </a:endParaRPr>
          </a:p>
          <a:p>
            <a:pPr marL="290513" indent="-1460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俄亥俄州立大学</a:t>
            </a:r>
            <a:endParaRPr lang="en-US" altLang="ja-JP" b="1">
              <a:solidFill>
                <a:srgbClr val="FFFFFF"/>
              </a:solidFill>
            </a:endParaRPr>
          </a:p>
          <a:p>
            <a:pPr marL="290513" indent="-1460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宾夕法尼亚州立大学</a:t>
            </a:r>
            <a:endParaRPr lang="en-US" altLang="ja-JP" b="1">
              <a:solidFill>
                <a:srgbClr val="FFFFFF"/>
              </a:solidFill>
            </a:endParaRPr>
          </a:p>
          <a:p>
            <a:pPr marL="290513" indent="-1460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普林斯顿大学</a:t>
            </a:r>
            <a:endParaRPr lang="en-US" altLang="ja-JP" b="1">
              <a:solidFill>
                <a:srgbClr val="FFFFFF"/>
              </a:solidFill>
            </a:endParaRPr>
          </a:p>
          <a:p>
            <a:pPr marL="290513" indent="-1460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罗格斯大学</a:t>
            </a:r>
            <a:endParaRPr lang="en-US" altLang="ja-JP" b="1">
              <a:solidFill>
                <a:srgbClr val="FFFFFF"/>
              </a:solidFill>
            </a:endParaRPr>
          </a:p>
          <a:p>
            <a:pPr marL="290513" indent="-1460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圣迭戈州立大学</a:t>
            </a:r>
            <a:endParaRPr lang="en-US" altLang="ja-JP" b="1">
              <a:solidFill>
                <a:srgbClr val="FFFFFF"/>
              </a:solidFill>
            </a:endParaRPr>
          </a:p>
          <a:p>
            <a:pPr marL="290513" indent="-1460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史密斯学院</a:t>
            </a:r>
            <a:endParaRPr lang="en-US" altLang="ja-JP" b="1">
              <a:solidFill>
                <a:srgbClr val="FFFFFF"/>
              </a:solidFill>
            </a:endParaRPr>
          </a:p>
          <a:p>
            <a:pPr marL="290513" indent="-1460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史蒂文斯理工学院</a:t>
            </a:r>
            <a:endParaRPr lang="en-US" altLang="ja-JP" b="1">
              <a:solidFill>
                <a:srgbClr val="FFFFFF"/>
              </a:solidFill>
            </a:endParaRPr>
          </a:p>
          <a:p>
            <a:pPr marL="290513" indent="-1460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加州大学伯克利分校</a:t>
            </a:r>
            <a:r>
              <a:rPr lang="en-US" altLang="ja-JP" b="1">
                <a:solidFill>
                  <a:srgbClr val="FFFFFF"/>
                </a:solidFill>
              </a:rPr>
              <a:t>/</a:t>
            </a:r>
            <a:r>
              <a:rPr lang="ja-JP" altLang="en-US" b="1">
                <a:solidFill>
                  <a:srgbClr val="FFFFFF"/>
                </a:solidFill>
              </a:rPr>
              <a:t>洛杉矶分校</a:t>
            </a:r>
            <a:endParaRPr lang="en-US" altLang="ja-JP" b="1">
              <a:solidFill>
                <a:srgbClr val="FFFFFF"/>
              </a:solidFill>
            </a:endParaRPr>
          </a:p>
          <a:p>
            <a:pPr marL="290513" indent="-1460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宾夕法尼亚大学</a:t>
            </a:r>
            <a:endParaRPr lang="en-US" altLang="ja-JP" b="1">
              <a:solidFill>
                <a:srgbClr val="FFFFFF"/>
              </a:solidFill>
            </a:endParaRPr>
          </a:p>
          <a:p>
            <a:pPr marL="290513" indent="-1460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瓦萨学院</a:t>
            </a:r>
            <a:endParaRPr lang="en-US" altLang="ja-JP" b="1">
              <a:solidFill>
                <a:srgbClr val="FFFFFF"/>
              </a:solidFill>
            </a:endParaRPr>
          </a:p>
          <a:p>
            <a:pPr marL="290513" indent="-1460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惠顿学院</a:t>
            </a:r>
            <a:endParaRPr lang="en-US" altLang="ja-JP" b="1">
              <a:solidFill>
                <a:srgbClr val="FFFFFF"/>
              </a:solidFill>
            </a:endParaRPr>
          </a:p>
          <a:p>
            <a:pPr marL="290513" indent="-1460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耶鲁大学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60422" name="Picture 5" descr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7838" y="0"/>
            <a:ext cx="2316162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56848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6386" name="Rectangle 2" descr="Rectangle 5"/>
          <p:cNvSpPr>
            <a:spLocks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rgbClr val="002554">
              <a:alpha val="75000"/>
            </a:srgbClr>
          </a:solid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19" tIns="45719" rIns="45719" bIns="45719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pitchFamily="-110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61444" name="Rectangle 3" descr="Shape 20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defTabSz="876300" eaLnBrk="1"/>
            <a:r>
              <a:rPr lang="ja-JP" altLang="en-US" sz="2300">
                <a:solidFill>
                  <a:srgbClr val="FFFFFF"/>
                </a:solidFill>
              </a:rPr>
              <a:t>美东基督教中学</a:t>
            </a:r>
            <a:endParaRPr lang="en-US" sz="2300">
              <a:solidFill>
                <a:srgbClr val="FFFFFF"/>
              </a:solidFill>
            </a:endParaRPr>
          </a:p>
        </p:txBody>
      </p:sp>
      <p:sp>
        <p:nvSpPr>
          <p:cNvPr id="61445" name="Rectangle 4" descr="Shape 204"/>
          <p:cNvSpPr>
            <a:spLocks/>
          </p:cNvSpPr>
          <p:nvPr/>
        </p:nvSpPr>
        <p:spPr bwMode="auto">
          <a:xfrm>
            <a:off x="827088" y="1574800"/>
            <a:ext cx="3433762" cy="8937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indent="228600"/>
            <a:r>
              <a:rPr lang="ja-JP" altLang="en-US" b="1">
                <a:solidFill>
                  <a:srgbClr val="002554"/>
                </a:solidFill>
              </a:rPr>
              <a:t>位于新泽西州的威科夫镇</a:t>
            </a:r>
            <a:endParaRPr lang="en-US" altLang="ja-JP" b="1">
              <a:solidFill>
                <a:srgbClr val="002554"/>
              </a:solidFill>
            </a:endParaRPr>
          </a:p>
          <a:p>
            <a:pPr indent="228600"/>
            <a:endParaRPr lang="en-US" b="1">
              <a:solidFill>
                <a:srgbClr val="002554"/>
              </a:solidFill>
            </a:endParaRPr>
          </a:p>
          <a:p>
            <a:pPr indent="228600"/>
            <a:r>
              <a:rPr lang="en-US" b="1">
                <a:solidFill>
                  <a:srgbClr val="002554"/>
                </a:solidFill>
              </a:rPr>
              <a:t>200</a:t>
            </a:r>
            <a:r>
              <a:rPr lang="ja-JP" altLang="en-US" b="1">
                <a:solidFill>
                  <a:srgbClr val="002554"/>
                </a:solidFill>
              </a:rPr>
              <a:t>名学生</a:t>
            </a:r>
            <a:endParaRPr lang="en-US" b="1">
              <a:solidFill>
                <a:srgbClr val="002554"/>
              </a:solidFill>
            </a:endParaRPr>
          </a:p>
        </p:txBody>
      </p:sp>
      <p:sp>
        <p:nvSpPr>
          <p:cNvPr id="61446" name="Rectangle 5" descr="Rectangle 7"/>
          <p:cNvSpPr>
            <a:spLocks/>
          </p:cNvSpPr>
          <p:nvPr/>
        </p:nvSpPr>
        <p:spPr bwMode="auto">
          <a:xfrm>
            <a:off x="4572000" y="1851025"/>
            <a:ext cx="3630613" cy="3444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tIns="45719" rIns="45719" bIns="45719">
            <a:prstTxWarp prst="textNoShape">
              <a:avLst/>
            </a:prstTxWarp>
            <a:spAutoFit/>
          </a:bodyPr>
          <a:lstStyle/>
          <a:p>
            <a:pPr indent="228600" algn="ctr"/>
            <a:r>
              <a:rPr lang="ja-JP" altLang="en-US" b="1">
                <a:solidFill>
                  <a:srgbClr val="002554"/>
                </a:solidFill>
              </a:rPr>
              <a:t>学生与老师的比例：</a:t>
            </a:r>
            <a:r>
              <a:rPr lang="en-US" altLang="ja-JP" b="1">
                <a:solidFill>
                  <a:srgbClr val="002554"/>
                </a:solidFill>
              </a:rPr>
              <a:t>11</a:t>
            </a:r>
            <a:r>
              <a:rPr lang="ja-JP" altLang="en-US" b="1">
                <a:solidFill>
                  <a:srgbClr val="002554"/>
                </a:solidFill>
              </a:rPr>
              <a:t>：</a:t>
            </a:r>
            <a:r>
              <a:rPr lang="en-US" altLang="ja-JP" b="1">
                <a:solidFill>
                  <a:srgbClr val="002554"/>
                </a:solidFill>
              </a:rPr>
              <a:t>1</a:t>
            </a:r>
            <a:endParaRPr lang="en-US" b="1">
              <a:solidFill>
                <a:srgbClr val="002554"/>
              </a:solidFill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JVD_6175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24138"/>
            <a:ext cx="4572000" cy="2519362"/>
          </a:xfrm>
          <a:prstGeom prst="rect">
            <a:avLst/>
          </a:prstGeom>
          <a:noFill/>
          <a:ln w="0">
            <a:noFill/>
            <a:round/>
            <a:headEnd/>
            <a:tailEnd/>
          </a:ln>
        </p:spPr>
      </p:pic>
      <p:pic>
        <p:nvPicPr>
          <p:cNvPr id="62467" name="Picture 4" descr="D04C013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095500"/>
            <a:ext cx="4572000" cy="3048000"/>
          </a:xfrm>
          <a:prstGeom prst="rect">
            <a:avLst/>
          </a:prstGeom>
          <a:noFill/>
          <a:ln w="0">
            <a:noFill/>
            <a:round/>
            <a:headEnd/>
            <a:tailEnd/>
          </a:ln>
        </p:spPr>
      </p:pic>
      <p:pic>
        <p:nvPicPr>
          <p:cNvPr id="62468" name="Picture 5" descr="D04C014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048000"/>
          </a:xfrm>
          <a:prstGeom prst="rect">
            <a:avLst/>
          </a:prstGeom>
          <a:noFill/>
          <a:ln w="0">
            <a:noFill/>
            <a:round/>
            <a:headEnd/>
            <a:tailEnd/>
          </a:ln>
        </p:spPr>
      </p:pic>
      <p:pic>
        <p:nvPicPr>
          <p:cNvPr id="62469" name="Picture 7" descr="JVD_950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2252663"/>
          </a:xfrm>
          <a:prstGeom prst="rect">
            <a:avLst/>
          </a:prstGeom>
          <a:noFill/>
          <a:ln w="0">
            <a:noFill/>
            <a:round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 flipV="1">
            <a:off x="0" y="2835275"/>
            <a:ext cx="4572000" cy="211138"/>
          </a:xfrm>
          <a:prstGeom prst="rect">
            <a:avLst/>
          </a:prstGeom>
          <a:solidFill>
            <a:srgbClr val="002554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 flipV="1">
            <a:off x="4572000" y="2041525"/>
            <a:ext cx="4572000" cy="211138"/>
          </a:xfrm>
          <a:prstGeom prst="rect">
            <a:avLst/>
          </a:prstGeom>
          <a:solidFill>
            <a:srgbClr val="F1B434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37703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3491" name="Rectangle 2" descr="Shape 20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defTabSz="876300" eaLnBrk="1"/>
            <a:r>
              <a:rPr lang="ja-JP" altLang="en-US" sz="2300">
                <a:solidFill>
                  <a:srgbClr val="FFFFFF"/>
                </a:solidFill>
              </a:rPr>
              <a:t>美东基督教高中（校园俯视图）</a:t>
            </a:r>
            <a:endParaRPr lang="en-US" sz="2300">
              <a:solidFill>
                <a:srgbClr val="FFFFFF"/>
              </a:solidFill>
            </a:endParaRPr>
          </a:p>
        </p:txBody>
      </p:sp>
      <p:sp>
        <p:nvSpPr>
          <p:cNvPr id="17411" name="Rectangle 3" descr="Rectangle 7"/>
          <p:cNvSpPr>
            <a:spLocks/>
          </p:cNvSpPr>
          <p:nvPr/>
        </p:nvSpPr>
        <p:spPr bwMode="auto">
          <a:xfrm>
            <a:off x="0" y="1371600"/>
            <a:ext cx="9144000" cy="1041400"/>
          </a:xfrm>
          <a:prstGeom prst="rect">
            <a:avLst/>
          </a:prstGeom>
          <a:solidFill>
            <a:srgbClr val="002554">
              <a:alpha val="75000"/>
            </a:srgbClr>
          </a:solid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19" tIns="45719" rIns="45719" bIns="45719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pitchFamily="-110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63493" name="Rectangle 4" descr="Shape 210"/>
          <p:cNvSpPr>
            <a:spLocks/>
          </p:cNvSpPr>
          <p:nvPr/>
        </p:nvSpPr>
        <p:spPr bwMode="auto">
          <a:xfrm>
            <a:off x="868363" y="1371600"/>
            <a:ext cx="3325812" cy="8937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indent="228600"/>
            <a:r>
              <a:rPr lang="ja-JP" altLang="en-US" b="1">
                <a:solidFill>
                  <a:srgbClr val="FFFFFF"/>
                </a:solidFill>
              </a:rPr>
              <a:t>位于新泽西州的海勒顿镇</a:t>
            </a:r>
            <a:endParaRPr lang="en-US" altLang="ja-JP" b="1">
              <a:solidFill>
                <a:srgbClr val="FFFFFF"/>
              </a:solidFill>
            </a:endParaRPr>
          </a:p>
          <a:p>
            <a:pPr indent="228600"/>
            <a:endParaRPr lang="en-US" b="1">
              <a:solidFill>
                <a:srgbClr val="FFFFFF"/>
              </a:solidFill>
            </a:endParaRPr>
          </a:p>
          <a:p>
            <a:pPr indent="228600"/>
            <a:r>
              <a:rPr lang="en-US" b="1">
                <a:solidFill>
                  <a:srgbClr val="FFFFFF"/>
                </a:solidFill>
              </a:rPr>
              <a:t>370</a:t>
            </a:r>
            <a:r>
              <a:rPr lang="ja-JP" altLang="en-US" b="1">
                <a:solidFill>
                  <a:srgbClr val="FFFFFF"/>
                </a:solidFill>
              </a:rPr>
              <a:t>名学生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63494" name="Rectangle 5" descr="Rectangle 8"/>
          <p:cNvSpPr>
            <a:spLocks/>
          </p:cNvSpPr>
          <p:nvPr/>
        </p:nvSpPr>
        <p:spPr bwMode="auto">
          <a:xfrm>
            <a:off x="4572000" y="1724025"/>
            <a:ext cx="3630613" cy="3444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45719" tIns="45719" rIns="45719" bIns="45719">
            <a:prstTxWarp prst="textNoShape">
              <a:avLst/>
            </a:prstTxWarp>
            <a:spAutoFit/>
          </a:bodyPr>
          <a:lstStyle/>
          <a:p>
            <a:pPr indent="228600" algn="ctr"/>
            <a:r>
              <a:rPr lang="ja-JP" altLang="en-US" b="1">
                <a:solidFill>
                  <a:srgbClr val="FFFFFF"/>
                </a:solidFill>
              </a:rPr>
              <a:t>学生与老师的比例：</a:t>
            </a:r>
            <a:r>
              <a:rPr lang="en-US" altLang="ja-JP" b="1">
                <a:solidFill>
                  <a:srgbClr val="FFFFFF"/>
                </a:solidFill>
              </a:rPr>
              <a:t>11</a:t>
            </a:r>
            <a:r>
              <a:rPr lang="ja-JP" altLang="en-US" b="1">
                <a:solidFill>
                  <a:srgbClr val="FFFFFF"/>
                </a:solidFill>
              </a:rPr>
              <a:t>：</a:t>
            </a:r>
            <a:r>
              <a:rPr lang="en-US" altLang="ja-JP" b="1">
                <a:solidFill>
                  <a:srgbClr val="FFFFFF"/>
                </a:solidFill>
              </a:rPr>
              <a:t>1</a:t>
            </a:r>
            <a:endParaRPr lang="en-US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5" name="Picture 3" descr="D04C00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4" descr="D04C342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0955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 descr="JVD_152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7463"/>
            <a:ext cx="457200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6" descr="JVD_996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65463"/>
            <a:ext cx="4572000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 flipV="1">
            <a:off x="0" y="3065463"/>
            <a:ext cx="4572000" cy="211137"/>
          </a:xfrm>
          <a:prstGeom prst="rect">
            <a:avLst/>
          </a:prstGeom>
          <a:solidFill>
            <a:srgbClr val="002554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 flipV="1">
            <a:off x="4572000" y="2066925"/>
            <a:ext cx="4572000" cy="211138"/>
          </a:xfrm>
          <a:prstGeom prst="rect">
            <a:avLst/>
          </a:prstGeom>
          <a:solidFill>
            <a:srgbClr val="F1B434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 descr="Shape 216"/>
          <p:cNvSpPr>
            <a:spLocks noGrp="1" noChangeArrowheads="1"/>
          </p:cNvSpPr>
          <p:nvPr>
            <p:ph type="title"/>
          </p:nvPr>
        </p:nvSpPr>
        <p:spPr>
          <a:xfrm>
            <a:off x="0" y="280988"/>
            <a:ext cx="5486400" cy="603250"/>
          </a:xfrm>
        </p:spPr>
        <p:txBody>
          <a:bodyPr/>
          <a:lstStyle/>
          <a:p>
            <a:pPr algn="ctr" defTabSz="703263" eaLnBrk="1"/>
            <a:r>
              <a:rPr lang="ja-JP" altLang="en-US" sz="2300">
                <a:solidFill>
                  <a:srgbClr val="FFFFFF"/>
                </a:solidFill>
              </a:rPr>
              <a:t>优良的学术</a:t>
            </a:r>
            <a:endParaRPr lang="en-US" sz="2300">
              <a:solidFill>
                <a:srgbClr val="FFFFFF"/>
              </a:solidFill>
            </a:endParaRPr>
          </a:p>
        </p:txBody>
      </p:sp>
      <p:sp>
        <p:nvSpPr>
          <p:cNvPr id="65539" name="Rectangle 2" descr="Shape 217"/>
          <p:cNvSpPr>
            <a:spLocks/>
          </p:cNvSpPr>
          <p:nvPr/>
        </p:nvSpPr>
        <p:spPr bwMode="auto">
          <a:xfrm>
            <a:off x="633413" y="1598613"/>
            <a:ext cx="2187575" cy="13017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marL="342900" indent="-247650"/>
            <a:r>
              <a:rPr lang="ja-JP" altLang="en-US" sz="1600" b="1">
                <a:solidFill>
                  <a:srgbClr val="F1B434"/>
                </a:solidFill>
              </a:rPr>
              <a:t>英语培训</a:t>
            </a:r>
            <a:endParaRPr lang="en-US" altLang="ja-JP" sz="1600" b="1">
              <a:solidFill>
                <a:srgbClr val="F1B434"/>
              </a:solidFill>
            </a:endParaRPr>
          </a:p>
          <a:p>
            <a:pPr marL="342900" indent="-2476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一级培训</a:t>
            </a:r>
            <a:endParaRPr lang="en-US" altLang="ja-JP" sz="1600" b="1">
              <a:solidFill>
                <a:srgbClr val="FFFFFF"/>
              </a:solidFill>
            </a:endParaRPr>
          </a:p>
          <a:p>
            <a:pPr marL="342900" indent="-2476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二级培训</a:t>
            </a:r>
            <a:endParaRPr lang="en-US" altLang="ja-JP" sz="1600" b="1">
              <a:solidFill>
                <a:srgbClr val="FFFFFF"/>
              </a:solidFill>
            </a:endParaRPr>
          </a:p>
          <a:p>
            <a:pPr marL="342900" indent="-24765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英语写作</a:t>
            </a:r>
            <a:endParaRPr lang="en-US" sz="1600" b="1">
              <a:solidFill>
                <a:srgbClr val="FFFFFF"/>
              </a:solidFill>
            </a:endParaRPr>
          </a:p>
        </p:txBody>
      </p:sp>
      <p:sp>
        <p:nvSpPr>
          <p:cNvPr id="65540" name="Rectangle 3" descr="Shape 218"/>
          <p:cNvSpPr>
            <a:spLocks/>
          </p:cNvSpPr>
          <p:nvPr/>
        </p:nvSpPr>
        <p:spPr bwMode="auto">
          <a:xfrm>
            <a:off x="2820988" y="1600200"/>
            <a:ext cx="3021012" cy="24177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marL="400050" indent="-288925"/>
            <a:r>
              <a:rPr lang="ja-JP" altLang="en-US" sz="1600" b="1">
                <a:solidFill>
                  <a:srgbClr val="F1B434"/>
                </a:solidFill>
              </a:rPr>
              <a:t>科学与数学高级课程</a:t>
            </a:r>
            <a:endParaRPr lang="en-US" altLang="ja-JP" sz="1600" b="1">
              <a:solidFill>
                <a:srgbClr val="F1B434"/>
              </a:solidFill>
            </a:endParaRPr>
          </a:p>
          <a:p>
            <a:pPr marL="400050" indent="-288925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高级化学课程</a:t>
            </a:r>
            <a:endParaRPr lang="en-US" altLang="ja-JP" sz="1600" b="1">
              <a:solidFill>
                <a:srgbClr val="FFFFFF"/>
              </a:solidFill>
            </a:endParaRPr>
          </a:p>
          <a:p>
            <a:pPr marL="400050" indent="-288925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高级物理课程</a:t>
            </a:r>
            <a:endParaRPr lang="en-US" altLang="ja-JP" sz="1600" b="1">
              <a:solidFill>
                <a:srgbClr val="FFFFFF"/>
              </a:solidFill>
            </a:endParaRPr>
          </a:p>
          <a:p>
            <a:pPr marL="400050" indent="-288925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高级生物课程</a:t>
            </a:r>
            <a:endParaRPr lang="en-US" altLang="ja-JP" sz="1600" b="1">
              <a:solidFill>
                <a:srgbClr val="FFFFFF"/>
              </a:solidFill>
            </a:endParaRPr>
          </a:p>
          <a:p>
            <a:pPr marL="400050" indent="-288925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解剖与生理课</a:t>
            </a:r>
            <a:endParaRPr lang="en-US" altLang="ja-JP" sz="1600" b="1">
              <a:solidFill>
                <a:srgbClr val="FFFFFF"/>
              </a:solidFill>
            </a:endParaRPr>
          </a:p>
          <a:p>
            <a:pPr marL="400050" indent="-288925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微积分一</a:t>
            </a:r>
            <a:endParaRPr lang="en-US" altLang="ja-JP" sz="1600" b="1">
              <a:solidFill>
                <a:srgbClr val="FFFFFF"/>
              </a:solidFill>
            </a:endParaRPr>
          </a:p>
          <a:p>
            <a:pPr marL="400050" indent="-288925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微积分二</a:t>
            </a:r>
            <a:endParaRPr lang="en-US" altLang="ja-JP" sz="1600" b="1">
              <a:solidFill>
                <a:srgbClr val="FFFFFF"/>
              </a:solidFill>
            </a:endParaRPr>
          </a:p>
          <a:p>
            <a:pPr marL="400050" indent="-288925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统计学</a:t>
            </a:r>
            <a:endParaRPr lang="en-US" sz="1600" b="1">
              <a:solidFill>
                <a:srgbClr val="FFFFFF"/>
              </a:solidFill>
            </a:endParaRPr>
          </a:p>
        </p:txBody>
      </p:sp>
      <p:pic>
        <p:nvPicPr>
          <p:cNvPr id="65541" name="Picture 4" descr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486400" y="0"/>
            <a:ext cx="442753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 descr="Shape 216"/>
          <p:cNvSpPr>
            <a:spLocks noGrp="1" noChangeArrowheads="1"/>
          </p:cNvSpPr>
          <p:nvPr>
            <p:ph type="title"/>
          </p:nvPr>
        </p:nvSpPr>
        <p:spPr>
          <a:xfrm>
            <a:off x="0" y="312738"/>
            <a:ext cx="9144000" cy="704850"/>
          </a:xfrm>
        </p:spPr>
        <p:txBody>
          <a:bodyPr/>
          <a:lstStyle/>
          <a:p>
            <a:pPr algn="ctr" defTabSz="574675" eaLnBrk="1"/>
            <a:r>
              <a:rPr lang="ja-JP" altLang="en-US" i="1">
                <a:solidFill>
                  <a:srgbClr val="FFFFFF"/>
                </a:solidFill>
                <a:latin typeface="Georgia" pitchFamily="-93" charset="0"/>
                <a:ea typeface="Georgia" pitchFamily="-93" charset="0"/>
                <a:cs typeface="Georgia" pitchFamily="-93" charset="0"/>
                <a:sym typeface="Georgia" pitchFamily="-93" charset="0"/>
              </a:rPr>
              <a:t>理念创新的规划选项</a:t>
            </a:r>
            <a:r>
              <a:rPr lang="en-US" altLang="ja-JP" i="1">
                <a:solidFill>
                  <a:srgbClr val="FFFFFF"/>
                </a:solidFill>
                <a:latin typeface="Georgia" pitchFamily="-93" charset="0"/>
                <a:ea typeface="Georgia" pitchFamily="-93" charset="0"/>
                <a:cs typeface="Georgia" pitchFamily="-93" charset="0"/>
                <a:sym typeface="Georgia" pitchFamily="-93" charset="0"/>
              </a:rPr>
              <a:t>&amp;</a:t>
            </a:r>
            <a:r>
              <a:rPr lang="ja-JP" altLang="en-US" i="1">
                <a:solidFill>
                  <a:srgbClr val="FFFFFF"/>
                </a:solidFill>
                <a:latin typeface="Georgia" pitchFamily="-93" charset="0"/>
                <a:ea typeface="Georgia" pitchFamily="-93" charset="0"/>
                <a:cs typeface="Georgia" pitchFamily="-93" charset="0"/>
                <a:sym typeface="Georgia" pitchFamily="-93" charset="0"/>
              </a:rPr>
              <a:t>教学课程</a:t>
            </a:r>
            <a:endParaRPr lang="en-US" i="1">
              <a:solidFill>
                <a:srgbClr val="FFFFFF"/>
              </a:solidFill>
              <a:latin typeface="Georgia" pitchFamily="-93" charset="0"/>
              <a:ea typeface="Georgia" pitchFamily="-93" charset="0"/>
              <a:cs typeface="Georgia" pitchFamily="-93" charset="0"/>
              <a:sym typeface="Georgia" pitchFamily="-93" charset="0"/>
            </a:endParaRPr>
          </a:p>
        </p:txBody>
      </p:sp>
      <p:sp>
        <p:nvSpPr>
          <p:cNvPr id="66563" name="Rectangle 2" descr="Shape 218"/>
          <p:cNvSpPr>
            <a:spLocks/>
          </p:cNvSpPr>
          <p:nvPr/>
        </p:nvSpPr>
        <p:spPr bwMode="auto">
          <a:xfrm>
            <a:off x="892175" y="1870075"/>
            <a:ext cx="7023100" cy="2159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5" tIns="91425" rIns="91425" bIns="91425">
            <a:prstTxWarp prst="textNoShape">
              <a:avLst/>
            </a:prstTxWarp>
            <a:spAutoFit/>
          </a:bodyPr>
          <a:lstStyle/>
          <a:p>
            <a:pPr marL="457200" indent="-3302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跨学科的人文文化课程</a:t>
            </a:r>
            <a:endParaRPr lang="en-US" altLang="ja-JP" sz="1600" b="1">
              <a:solidFill>
                <a:srgbClr val="FFFFFF"/>
              </a:solidFill>
            </a:endParaRPr>
          </a:p>
          <a:p>
            <a:pPr marL="457200" indent="-330200">
              <a:buClr>
                <a:srgbClr val="FFFFFF"/>
              </a:buClr>
              <a:buSzPct val="100000"/>
              <a:buFontTx/>
              <a:buChar char="●"/>
            </a:pPr>
            <a:r>
              <a:rPr lang="en-US" sz="1600" b="1">
                <a:solidFill>
                  <a:srgbClr val="FFFFFF"/>
                </a:solidFill>
              </a:rPr>
              <a:t>STEAM </a:t>
            </a:r>
            <a:r>
              <a:rPr lang="ja-JP" altLang="en-US" sz="1600" b="1">
                <a:solidFill>
                  <a:srgbClr val="FFFFFF"/>
                </a:solidFill>
              </a:rPr>
              <a:t>系列课程</a:t>
            </a:r>
            <a:r>
              <a:rPr lang="en-US" altLang="ja-JP" sz="1600" b="1">
                <a:solidFill>
                  <a:srgbClr val="FFFFFF"/>
                </a:solidFill>
              </a:rPr>
              <a:t> (</a:t>
            </a:r>
            <a:r>
              <a:rPr lang="ja-JP" altLang="en-US" sz="1600" b="1">
                <a:solidFill>
                  <a:srgbClr val="FFFFFF"/>
                </a:solidFill>
              </a:rPr>
              <a:t>科学，技术，工程，艺术与数学教育</a:t>
            </a:r>
            <a:r>
              <a:rPr lang="en-US" altLang="ja-JP" sz="1600" b="1">
                <a:solidFill>
                  <a:srgbClr val="FFFFFF"/>
                </a:solidFill>
              </a:rPr>
              <a:t>)</a:t>
            </a:r>
          </a:p>
          <a:p>
            <a:pPr marL="457200" indent="-3302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科技课程</a:t>
            </a:r>
            <a:endParaRPr lang="en-US" altLang="ja-JP" sz="1600" b="1">
              <a:solidFill>
                <a:srgbClr val="FFFFFF"/>
              </a:solidFill>
            </a:endParaRPr>
          </a:p>
          <a:p>
            <a:pPr marL="457200" indent="-3302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音乐课程</a:t>
            </a:r>
            <a:r>
              <a:rPr lang="en-US" altLang="ja-JP" sz="1600" b="1">
                <a:solidFill>
                  <a:srgbClr val="FFFFFF"/>
                </a:solidFill>
              </a:rPr>
              <a:t> (</a:t>
            </a:r>
            <a:r>
              <a:rPr lang="ja-JP" altLang="en-US" sz="1600" b="1">
                <a:solidFill>
                  <a:srgbClr val="FFFFFF"/>
                </a:solidFill>
              </a:rPr>
              <a:t>吹奏乐团</a:t>
            </a:r>
            <a:r>
              <a:rPr lang="en-US" altLang="ja-JP" sz="1600" b="1">
                <a:solidFill>
                  <a:srgbClr val="FFFFFF"/>
                </a:solidFill>
              </a:rPr>
              <a:t>, </a:t>
            </a:r>
            <a:r>
              <a:rPr lang="ja-JP" altLang="en-US" sz="1600" b="1">
                <a:solidFill>
                  <a:srgbClr val="FFFFFF"/>
                </a:solidFill>
              </a:rPr>
              <a:t>合唱团</a:t>
            </a:r>
            <a:r>
              <a:rPr lang="en-US" altLang="ja-JP" sz="1600" b="1">
                <a:solidFill>
                  <a:srgbClr val="FFFFFF"/>
                </a:solidFill>
              </a:rPr>
              <a:t>, </a:t>
            </a:r>
            <a:r>
              <a:rPr lang="ja-JP" altLang="en-US" sz="1600" b="1">
                <a:solidFill>
                  <a:srgbClr val="FFFFFF"/>
                </a:solidFill>
              </a:rPr>
              <a:t>管弦乐团</a:t>
            </a:r>
            <a:r>
              <a:rPr lang="en-US" altLang="ja-JP" sz="1600" b="1">
                <a:solidFill>
                  <a:srgbClr val="FFFFFF"/>
                </a:solidFill>
              </a:rPr>
              <a:t>)</a:t>
            </a:r>
          </a:p>
          <a:p>
            <a:pPr marL="457200" indent="-3302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艺术课程</a:t>
            </a:r>
            <a:endParaRPr lang="en-US" altLang="ja-JP" sz="1600" b="1">
              <a:solidFill>
                <a:srgbClr val="FFFFFF"/>
              </a:solidFill>
            </a:endParaRPr>
          </a:p>
          <a:p>
            <a:pPr marL="457200" indent="-3302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戏剧课程</a:t>
            </a:r>
            <a:r>
              <a:rPr lang="en-US" altLang="ja-JP" sz="1600" b="1">
                <a:solidFill>
                  <a:srgbClr val="FFFFFF"/>
                </a:solidFill>
              </a:rPr>
              <a:t> (</a:t>
            </a:r>
            <a:r>
              <a:rPr lang="ja-JP" altLang="en-US" sz="1600" b="1">
                <a:solidFill>
                  <a:srgbClr val="FFFFFF"/>
                </a:solidFill>
              </a:rPr>
              <a:t>年度音乐剧和戏剧</a:t>
            </a:r>
            <a:r>
              <a:rPr lang="en-US" altLang="ja-JP" sz="1600" b="1">
                <a:solidFill>
                  <a:srgbClr val="FFFFFF"/>
                </a:solidFill>
              </a:rPr>
              <a:t>)</a:t>
            </a:r>
          </a:p>
          <a:p>
            <a:pPr marL="457200" indent="-3302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体育课程</a:t>
            </a:r>
            <a:r>
              <a:rPr lang="en-US" altLang="ja-JP" sz="1600" b="1">
                <a:solidFill>
                  <a:srgbClr val="FFFFFF"/>
                </a:solidFill>
              </a:rPr>
              <a:t> (</a:t>
            </a:r>
            <a:r>
              <a:rPr lang="ja-JP" altLang="en-US" sz="1600" b="1">
                <a:solidFill>
                  <a:srgbClr val="FFFFFF"/>
                </a:solidFill>
              </a:rPr>
              <a:t>初中和高中部共</a:t>
            </a:r>
            <a:r>
              <a:rPr lang="en-US" altLang="ja-JP" sz="1600" b="1">
                <a:solidFill>
                  <a:srgbClr val="FFFFFF"/>
                </a:solidFill>
              </a:rPr>
              <a:t>33</a:t>
            </a:r>
            <a:r>
              <a:rPr lang="ja-JP" altLang="en-US" sz="1600" b="1">
                <a:solidFill>
                  <a:srgbClr val="FFFFFF"/>
                </a:solidFill>
              </a:rPr>
              <a:t>支竞赛队伍</a:t>
            </a:r>
            <a:r>
              <a:rPr lang="en-US" altLang="ja-JP" sz="1600" b="1">
                <a:solidFill>
                  <a:srgbClr val="FFFFFF"/>
                </a:solidFill>
              </a:rPr>
              <a:t>)</a:t>
            </a:r>
            <a:endParaRPr lang="en-US" sz="1600" b="1">
              <a:solidFill>
                <a:srgbClr val="FFFFFF"/>
              </a:solidFill>
            </a:endParaRPr>
          </a:p>
        </p:txBody>
      </p:sp>
      <p:sp>
        <p:nvSpPr>
          <p:cNvPr id="66564" name="Rectangle 3" descr="Shape 216"/>
          <p:cNvSpPr>
            <a:spLocks/>
          </p:cNvSpPr>
          <p:nvPr/>
        </p:nvSpPr>
        <p:spPr bwMode="auto">
          <a:xfrm>
            <a:off x="0" y="1049338"/>
            <a:ext cx="9144000" cy="5381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5" tIns="91425" rIns="91425" bIns="91425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2000" b="1" i="1">
                <a:solidFill>
                  <a:srgbClr val="F1B434"/>
                </a:solidFill>
              </a:rPr>
              <a:t>培养学生的构想力和感染力</a:t>
            </a:r>
            <a:endParaRPr lang="en-US" sz="2000" b="1" i="1">
              <a:solidFill>
                <a:srgbClr val="F1B434"/>
              </a:solidFill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hape 225"/>
          <p:cNvSpPr>
            <a:spLocks noGrp="1"/>
          </p:cNvSpPr>
          <p:nvPr>
            <p:ph type="title"/>
          </p:nvPr>
        </p:nvSpPr>
        <p:spPr>
          <a:xfrm>
            <a:off x="-138113" y="414338"/>
            <a:ext cx="9393238" cy="603250"/>
          </a:xfrm>
        </p:spPr>
        <p:txBody>
          <a:bodyPr lIns="91425" tIns="91425" rIns="91425" bIns="91425"/>
          <a:lstStyle/>
          <a:p>
            <a:pPr algn="ctr"/>
            <a:r>
              <a:rPr lang="ja-JP" altLang="en-US" sz="3200">
                <a:solidFill>
                  <a:srgbClr val="FFFFFF"/>
                </a:solidFill>
              </a:rPr>
              <a:t>快班课程</a:t>
            </a:r>
            <a:endParaRPr lang="en-US" sz="3000" i="1">
              <a:solidFill>
                <a:srgbClr val="FFFFFF"/>
              </a:solidFill>
              <a:latin typeface="Georgia" pitchFamily="-93" charset="0"/>
              <a:ea typeface="Georgia" pitchFamily="-93" charset="0"/>
              <a:cs typeface="Georgia" pitchFamily="-93" charset="0"/>
            </a:endParaRPr>
          </a:p>
        </p:txBody>
      </p:sp>
      <p:sp>
        <p:nvSpPr>
          <p:cNvPr id="67587" name="Shape 226"/>
          <p:cNvSpPr txBox="1">
            <a:spLocks noChangeArrowheads="1"/>
          </p:cNvSpPr>
          <p:nvPr/>
        </p:nvSpPr>
        <p:spPr bwMode="auto">
          <a:xfrm>
            <a:off x="1930400" y="2266950"/>
            <a:ext cx="18081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prstTxWarp prst="textNoShape">
              <a:avLst/>
            </a:prstTxWarp>
          </a:bodyPr>
          <a:lstStyle/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ja-JP" altLang="en-US" b="1">
                <a:solidFill>
                  <a:srgbClr val="FFFFFF"/>
                </a:solidFill>
              </a:rPr>
              <a:t>美国历史（上）</a:t>
            </a:r>
            <a:endParaRPr lang="en-US" altLang="ja-JP" b="1">
              <a:solidFill>
                <a:srgbClr val="FFFFFF"/>
              </a:solidFill>
            </a:endParaRPr>
          </a:p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ja-JP" altLang="en-US" b="1">
                <a:solidFill>
                  <a:srgbClr val="FFFFFF"/>
                </a:solidFill>
              </a:rPr>
              <a:t>美国文学（上）</a:t>
            </a:r>
            <a:r>
              <a:rPr lang="en-US" altLang="ja-JP" b="1">
                <a:solidFill>
                  <a:srgbClr val="FFFFFF"/>
                </a:solidFill>
              </a:rPr>
              <a:t> </a:t>
            </a:r>
          </a:p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ja-JP" altLang="en-US" b="1">
                <a:solidFill>
                  <a:srgbClr val="FFFFFF"/>
                </a:solidFill>
              </a:rPr>
              <a:t>美国历史（下）</a:t>
            </a:r>
            <a:r>
              <a:rPr lang="en-US" altLang="ja-JP" b="1">
                <a:solidFill>
                  <a:srgbClr val="FFFFFF"/>
                </a:solidFill>
              </a:rPr>
              <a:t> </a:t>
            </a:r>
          </a:p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ja-JP" altLang="en-US" b="1">
                <a:solidFill>
                  <a:srgbClr val="FFFFFF"/>
                </a:solidFill>
              </a:rPr>
              <a:t>美国文学（下）</a:t>
            </a:r>
            <a:r>
              <a:rPr lang="en-US" altLang="ja-JP" b="1">
                <a:solidFill>
                  <a:srgbClr val="FFFFFF"/>
                </a:solidFill>
              </a:rPr>
              <a:t> </a:t>
            </a:r>
          </a:p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ja-JP" altLang="en-US" b="1">
                <a:solidFill>
                  <a:srgbClr val="FFFFFF"/>
                </a:solidFill>
              </a:rPr>
              <a:t>高级写作</a:t>
            </a:r>
            <a:r>
              <a:rPr lang="en-US" altLang="ja-JP" b="1">
                <a:solidFill>
                  <a:srgbClr val="FFFFFF"/>
                </a:solidFill>
              </a:rPr>
              <a:t> </a:t>
            </a: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67588" name="Shape 227"/>
          <p:cNvSpPr txBox="1">
            <a:spLocks noChangeArrowheads="1"/>
          </p:cNvSpPr>
          <p:nvPr/>
        </p:nvSpPr>
        <p:spPr bwMode="auto">
          <a:xfrm>
            <a:off x="239713" y="1450975"/>
            <a:ext cx="860742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prstTxWarp prst="textNoShape">
              <a:avLst/>
            </a:prstTxWarp>
          </a:bodyPr>
          <a:lstStyle/>
          <a:p>
            <a:pPr algn="ctr"/>
            <a:r>
              <a:rPr lang="ja-JP" altLang="en-US" sz="1800" b="1">
                <a:solidFill>
                  <a:srgbClr val="F1B434"/>
                </a:solidFill>
              </a:rPr>
              <a:t>高中期间学生们可以通过修下列高级课程，完成大学课程的</a:t>
            </a:r>
            <a:r>
              <a:rPr lang="en-US" altLang="ja-JP" sz="1800" b="1">
                <a:solidFill>
                  <a:srgbClr val="F1B434"/>
                </a:solidFill>
              </a:rPr>
              <a:t>41</a:t>
            </a:r>
            <a:r>
              <a:rPr lang="ja-JP" altLang="en-US" sz="1800" b="1">
                <a:solidFill>
                  <a:srgbClr val="F1B434"/>
                </a:solidFill>
              </a:rPr>
              <a:t>个学分：</a:t>
            </a:r>
            <a:endParaRPr lang="en-US" sz="1800" b="1" dirty="0">
              <a:solidFill>
                <a:srgbClr val="F1B434"/>
              </a:solidFill>
            </a:endParaRPr>
          </a:p>
        </p:txBody>
      </p:sp>
      <p:sp>
        <p:nvSpPr>
          <p:cNvPr id="67589" name="Shape 228"/>
          <p:cNvSpPr txBox="1">
            <a:spLocks noChangeArrowheads="1"/>
          </p:cNvSpPr>
          <p:nvPr/>
        </p:nvSpPr>
        <p:spPr bwMode="auto">
          <a:xfrm>
            <a:off x="4964113" y="2233613"/>
            <a:ext cx="1512887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prstTxWarp prst="textNoShape">
              <a:avLst/>
            </a:prstTxWarp>
          </a:bodyPr>
          <a:lstStyle/>
          <a:p>
            <a:pPr marL="457200" indent="-317500">
              <a:lnSpc>
                <a:spcPct val="115000"/>
              </a:lnSpc>
              <a:buClr>
                <a:srgbClr val="FFFFFF"/>
              </a:buClr>
            </a:pPr>
            <a:r>
              <a:rPr lang="ja-JP" altLang="en-US" b="1" dirty="0">
                <a:solidFill>
                  <a:srgbClr val="FFFFFF"/>
                </a:solidFill>
              </a:rPr>
              <a:t>微积分</a:t>
            </a:r>
            <a:r>
              <a:rPr lang="en-US" altLang="ja-JP" b="1" dirty="0">
                <a:solidFill>
                  <a:srgbClr val="FFFFFF"/>
                </a:solidFill>
              </a:rPr>
              <a:t>	</a:t>
            </a:r>
          </a:p>
          <a:p>
            <a:pPr marL="457200" indent="-317500">
              <a:lnSpc>
                <a:spcPct val="115000"/>
              </a:lnSpc>
              <a:buClr>
                <a:srgbClr val="FFFFFF"/>
              </a:buClr>
            </a:pPr>
            <a:r>
              <a:rPr lang="ja-JP" altLang="en-US" b="1" dirty="0">
                <a:solidFill>
                  <a:srgbClr val="FFFFFF"/>
                </a:solidFill>
              </a:rPr>
              <a:t>微积分</a:t>
            </a:r>
            <a:r>
              <a:rPr lang="ja-JP" altLang="en-US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dirty="0">
                <a:solidFill>
                  <a:srgbClr val="FFFFFF"/>
                </a:solidFill>
              </a:rPr>
              <a:t>2</a:t>
            </a:r>
          </a:p>
          <a:p>
            <a:pPr marL="457200" indent="-317500">
              <a:lnSpc>
                <a:spcPct val="115000"/>
              </a:lnSpc>
              <a:buClr>
                <a:srgbClr val="FFFFFF"/>
              </a:buClr>
            </a:pPr>
            <a:r>
              <a:rPr lang="ja-JP" altLang="en-US" b="1" dirty="0">
                <a:solidFill>
                  <a:srgbClr val="FFFFFF"/>
                </a:solidFill>
              </a:rPr>
              <a:t>高级化学</a:t>
            </a:r>
            <a:endParaRPr lang="en-US" altLang="ja-JP" b="1" dirty="0">
              <a:solidFill>
                <a:srgbClr val="FFFFFF"/>
              </a:solidFill>
            </a:endParaRPr>
          </a:p>
          <a:p>
            <a:pPr marL="457200" indent="-317500">
              <a:lnSpc>
                <a:spcPct val="115000"/>
              </a:lnSpc>
              <a:buClr>
                <a:srgbClr val="FFFFFF"/>
              </a:buClr>
            </a:pPr>
            <a:r>
              <a:rPr lang="ja-JP" altLang="en-US" b="1" dirty="0">
                <a:solidFill>
                  <a:srgbClr val="FFFFFF"/>
                </a:solidFill>
              </a:rPr>
              <a:t>解剖与生理</a:t>
            </a:r>
            <a:r>
              <a:rPr lang="en-US" altLang="ja-JP" b="1" dirty="0">
                <a:solidFill>
                  <a:srgbClr val="FFFFFF"/>
                </a:solidFill>
              </a:rPr>
              <a:t> </a:t>
            </a:r>
          </a:p>
          <a:p>
            <a:pPr marL="457200" indent="-317500">
              <a:lnSpc>
                <a:spcPct val="115000"/>
              </a:lnSpc>
              <a:buClr>
                <a:srgbClr val="FFFFFF"/>
              </a:buClr>
            </a:pPr>
            <a:r>
              <a:rPr lang="ja-JP" altLang="en-US" b="1" dirty="0">
                <a:solidFill>
                  <a:srgbClr val="FFFFFF"/>
                </a:solidFill>
              </a:rPr>
              <a:t>高级生物</a:t>
            </a:r>
            <a:endParaRPr lang="en-US" altLang="ja-JP" b="1" dirty="0">
              <a:solidFill>
                <a:srgbClr val="FFFFFF"/>
              </a:solidFill>
            </a:endParaRPr>
          </a:p>
          <a:p>
            <a:pPr marL="457200" indent="-317500">
              <a:lnSpc>
                <a:spcPct val="115000"/>
              </a:lnSpc>
              <a:buClr>
                <a:srgbClr val="FFFFFF"/>
              </a:buClr>
            </a:pPr>
            <a:r>
              <a:rPr lang="ja-JP" altLang="en-US" b="1" dirty="0">
                <a:solidFill>
                  <a:srgbClr val="FFFFFF"/>
                </a:solidFill>
              </a:rPr>
              <a:t>高级物理</a:t>
            </a:r>
            <a:r>
              <a:rPr lang="en-US" altLang="ja-JP" b="1" dirty="0">
                <a:solidFill>
                  <a:srgbClr val="FFFFFF"/>
                </a:solidFill>
              </a:rPr>
              <a:t>	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67590" name="Shape 226"/>
          <p:cNvSpPr txBox="1">
            <a:spLocks noChangeArrowheads="1"/>
          </p:cNvSpPr>
          <p:nvPr/>
        </p:nvSpPr>
        <p:spPr bwMode="auto">
          <a:xfrm>
            <a:off x="3462338" y="2233613"/>
            <a:ext cx="16637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prstTxWarp prst="textNoShape">
              <a:avLst/>
            </a:prstTxWarp>
          </a:bodyPr>
          <a:lstStyle/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en-US" b="1">
                <a:solidFill>
                  <a:srgbClr val="FFFFFF"/>
                </a:solidFill>
              </a:rPr>
              <a:t>(3)</a:t>
            </a:r>
          </a:p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en-US" b="1">
                <a:solidFill>
                  <a:srgbClr val="FFFFFF"/>
                </a:solidFill>
              </a:rPr>
              <a:t>(3)</a:t>
            </a:r>
          </a:p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en-US" b="1">
                <a:solidFill>
                  <a:srgbClr val="FFFFFF"/>
                </a:solidFill>
              </a:rPr>
              <a:t>(3)</a:t>
            </a:r>
          </a:p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en-US" b="1">
                <a:solidFill>
                  <a:srgbClr val="FFFFFF"/>
                </a:solidFill>
              </a:rPr>
              <a:t>(3)</a:t>
            </a:r>
          </a:p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en-US" b="1">
                <a:solidFill>
                  <a:srgbClr val="FFFFFF"/>
                </a:solidFill>
              </a:rPr>
              <a:t>(3)</a:t>
            </a:r>
          </a:p>
          <a:p>
            <a:pPr indent="-22860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67591" name="Shape 226"/>
          <p:cNvSpPr txBox="1">
            <a:spLocks noChangeArrowheads="1"/>
          </p:cNvSpPr>
          <p:nvPr/>
        </p:nvSpPr>
        <p:spPr bwMode="auto">
          <a:xfrm>
            <a:off x="6426200" y="2233613"/>
            <a:ext cx="7064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prstTxWarp prst="textNoShape">
              <a:avLst/>
            </a:prstTxWarp>
          </a:bodyPr>
          <a:lstStyle/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en-US" b="1">
                <a:solidFill>
                  <a:srgbClr val="FFFFFF"/>
                </a:solidFill>
              </a:rPr>
              <a:t>(4)</a:t>
            </a:r>
          </a:p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en-US" b="1">
                <a:solidFill>
                  <a:srgbClr val="FFFFFF"/>
                </a:solidFill>
              </a:rPr>
              <a:t>(4)</a:t>
            </a:r>
          </a:p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en-US" b="1">
                <a:solidFill>
                  <a:srgbClr val="FFFFFF"/>
                </a:solidFill>
              </a:rPr>
              <a:t>(3)</a:t>
            </a:r>
          </a:p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en-US" b="1">
                <a:solidFill>
                  <a:srgbClr val="FFFFFF"/>
                </a:solidFill>
              </a:rPr>
              <a:t>(4)</a:t>
            </a:r>
          </a:p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en-US" b="1">
                <a:solidFill>
                  <a:srgbClr val="FFFFFF"/>
                </a:solidFill>
              </a:rPr>
              <a:t>(3)</a:t>
            </a:r>
          </a:p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en-US" b="1">
                <a:solidFill>
                  <a:srgbClr val="FFFFFF"/>
                </a:solidFill>
              </a:rPr>
              <a:t>(4)</a:t>
            </a:r>
          </a:p>
          <a:p>
            <a:pPr indent="-228600"/>
            <a:endParaRPr lang="en-US"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 descr="Shape 2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defTabSz="703263" eaLnBrk="1"/>
            <a:r>
              <a:rPr lang="ja-JP" altLang="en-US" sz="2300">
                <a:solidFill>
                  <a:srgbClr val="FFFFFF"/>
                </a:solidFill>
              </a:rPr>
              <a:t>本校如何帮助学生们升入大学</a:t>
            </a:r>
            <a:endParaRPr lang="en-US" sz="2300">
              <a:solidFill>
                <a:srgbClr val="FFFFFF"/>
              </a:solidFill>
            </a:endParaRPr>
          </a:p>
        </p:txBody>
      </p:sp>
      <p:sp>
        <p:nvSpPr>
          <p:cNvPr id="69635" name="Rectangle 2" descr="Shape 234"/>
          <p:cNvSpPr>
            <a:spLocks/>
          </p:cNvSpPr>
          <p:nvPr/>
        </p:nvSpPr>
        <p:spPr bwMode="auto">
          <a:xfrm>
            <a:off x="4651375" y="2178050"/>
            <a:ext cx="4033838" cy="140067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marL="90488" indent="-33338">
              <a:lnSpc>
                <a:spcPct val="115000"/>
              </a:lnSpc>
              <a:buClr>
                <a:srgbClr val="FFFFFF"/>
              </a:buClr>
              <a:buSzPct val="100000"/>
              <a:buFontTx/>
              <a:buAutoNum type="arabicPeriod"/>
            </a:pPr>
            <a:r>
              <a:rPr lang="en-US" altLang="ja-JP" b="1" dirty="0">
                <a:solidFill>
                  <a:srgbClr val="FFFFFF"/>
                </a:solidFill>
              </a:rPr>
              <a:t> </a:t>
            </a:r>
            <a:r>
              <a:rPr lang="ja-JP" altLang="en-US" b="1">
                <a:solidFill>
                  <a:srgbClr val="FFFFFF"/>
                </a:solidFill>
              </a:rPr>
              <a:t>考试成绩（可重复考）</a:t>
            </a:r>
            <a:endParaRPr lang="en-US" altLang="ja-JP" b="1" dirty="0">
              <a:solidFill>
                <a:srgbClr val="FFFFFF"/>
              </a:solidFill>
            </a:endParaRPr>
          </a:p>
          <a:p>
            <a:pPr marL="90488" indent="-33338">
              <a:lnSpc>
                <a:spcPct val="115000"/>
              </a:lnSpc>
            </a:pPr>
            <a:r>
              <a:rPr lang="en-US" b="1" dirty="0">
                <a:solidFill>
                  <a:srgbClr val="FFFFFF"/>
                </a:solidFill>
              </a:rPr>
              <a:t>2.  </a:t>
            </a:r>
            <a:r>
              <a:rPr lang="ja-JP" altLang="en-US" b="1">
                <a:solidFill>
                  <a:srgbClr val="FFFFFF"/>
                </a:solidFill>
              </a:rPr>
              <a:t>高中成绩单</a:t>
            </a:r>
            <a:endParaRPr lang="en-US" altLang="ja-JP" b="1" dirty="0">
              <a:solidFill>
                <a:srgbClr val="FFFFFF"/>
              </a:solidFill>
            </a:endParaRPr>
          </a:p>
          <a:p>
            <a:pPr marL="90488" indent="-33338">
              <a:lnSpc>
                <a:spcPct val="115000"/>
              </a:lnSpc>
            </a:pPr>
            <a:r>
              <a:rPr lang="en-US" b="1" dirty="0">
                <a:solidFill>
                  <a:srgbClr val="FFFFFF"/>
                </a:solidFill>
              </a:rPr>
              <a:t>3.  </a:t>
            </a:r>
            <a:r>
              <a:rPr lang="ja-JP" altLang="en-US" b="1">
                <a:solidFill>
                  <a:srgbClr val="FFFFFF"/>
                </a:solidFill>
              </a:rPr>
              <a:t>课外活动</a:t>
            </a:r>
            <a:endParaRPr lang="en-US" altLang="ja-JP" b="1" dirty="0">
              <a:solidFill>
                <a:srgbClr val="FFFFFF"/>
              </a:solidFill>
            </a:endParaRPr>
          </a:p>
          <a:p>
            <a:pPr marL="90488" indent="-33338">
              <a:lnSpc>
                <a:spcPct val="115000"/>
              </a:lnSpc>
            </a:pPr>
            <a:r>
              <a:rPr lang="en-US" b="1" dirty="0">
                <a:solidFill>
                  <a:srgbClr val="FFFFFF"/>
                </a:solidFill>
              </a:rPr>
              <a:t>4.  </a:t>
            </a:r>
            <a:r>
              <a:rPr lang="ja-JP" altLang="en-US" b="1">
                <a:solidFill>
                  <a:srgbClr val="FFFFFF"/>
                </a:solidFill>
              </a:rPr>
              <a:t>教职工的推荐信</a:t>
            </a:r>
            <a:endParaRPr lang="en-US" altLang="ja-JP" b="1" dirty="0">
              <a:solidFill>
                <a:srgbClr val="FFFFFF"/>
              </a:solidFill>
            </a:endParaRPr>
          </a:p>
          <a:p>
            <a:pPr marL="90488" indent="-33338">
              <a:lnSpc>
                <a:spcPct val="115000"/>
              </a:lnSpc>
            </a:pPr>
            <a:r>
              <a:rPr lang="en-US" b="1" dirty="0">
                <a:solidFill>
                  <a:srgbClr val="FFFFFF"/>
                </a:solidFill>
              </a:rPr>
              <a:t>5.  </a:t>
            </a:r>
            <a:r>
              <a:rPr lang="ja-JP" altLang="en-US" b="1">
                <a:solidFill>
                  <a:srgbClr val="FFFFFF"/>
                </a:solidFill>
              </a:rPr>
              <a:t>个人陈述或范文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69636" name="Rectangle 3" descr="Shape 235"/>
          <p:cNvSpPr>
            <a:spLocks/>
          </p:cNvSpPr>
          <p:nvPr/>
        </p:nvSpPr>
        <p:spPr bwMode="auto">
          <a:xfrm>
            <a:off x="4935538" y="1290638"/>
            <a:ext cx="4318000" cy="5397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r>
              <a:rPr lang="ja-JP" altLang="en-US" sz="2000" b="1">
                <a:solidFill>
                  <a:srgbClr val="F1C232"/>
                </a:solidFill>
              </a:rPr>
              <a:t>申请大学的</a:t>
            </a:r>
            <a:r>
              <a:rPr lang="en-US" altLang="ja-JP" sz="2000" b="1">
                <a:solidFill>
                  <a:srgbClr val="F1C232"/>
                </a:solidFill>
              </a:rPr>
              <a:t>5</a:t>
            </a:r>
            <a:r>
              <a:rPr lang="ja-JP" altLang="en-US" sz="2000" b="1">
                <a:solidFill>
                  <a:srgbClr val="F1C232"/>
                </a:solidFill>
              </a:rPr>
              <a:t>个要素</a:t>
            </a:r>
            <a:endParaRPr lang="en-US" sz="2000" b="1">
              <a:solidFill>
                <a:srgbClr val="F1C232"/>
              </a:solidFill>
            </a:endParaRPr>
          </a:p>
        </p:txBody>
      </p:sp>
      <p:pic>
        <p:nvPicPr>
          <p:cNvPr id="69637" name="Picture 4" descr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08025" y="1423988"/>
            <a:ext cx="5108575" cy="37195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 descr="Shape 242"/>
          <p:cNvSpPr>
            <a:spLocks noGrp="1" noChangeArrowheads="1"/>
          </p:cNvSpPr>
          <p:nvPr>
            <p:ph type="title"/>
          </p:nvPr>
        </p:nvSpPr>
        <p:spPr>
          <a:xfrm>
            <a:off x="-138113" y="241300"/>
            <a:ext cx="9391651" cy="601663"/>
          </a:xfrm>
        </p:spPr>
        <p:txBody>
          <a:bodyPr/>
          <a:lstStyle/>
          <a:p>
            <a:pPr algn="ctr" defTabSz="749300" eaLnBrk="1"/>
            <a:r>
              <a:rPr lang="ja-JP" altLang="en-US" sz="2200">
                <a:solidFill>
                  <a:srgbClr val="FFFFFF"/>
                </a:solidFill>
              </a:rPr>
              <a:t>高等教育与就业指导平台</a:t>
            </a:r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70659" name="Rectangle 2" descr="Shape 244"/>
          <p:cNvSpPr>
            <a:spLocks/>
          </p:cNvSpPr>
          <p:nvPr/>
        </p:nvSpPr>
        <p:spPr bwMode="auto">
          <a:xfrm>
            <a:off x="4705350" y="3465513"/>
            <a:ext cx="1535113" cy="11779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Ben Fuller</a:t>
            </a:r>
          </a:p>
          <a:p>
            <a:pPr algn="ctr"/>
            <a:r>
              <a:rPr lang="en-US" sz="1200">
                <a:solidFill>
                  <a:srgbClr val="FFFFFF"/>
                </a:solidFill>
              </a:rPr>
              <a:t>College &amp; Career Counselor</a:t>
            </a:r>
          </a:p>
          <a:p>
            <a:pPr algn="ctr"/>
            <a:r>
              <a:rPr lang="ja-JP" altLang="en-US" sz="1200">
                <a:solidFill>
                  <a:srgbClr val="FFFFFF"/>
                </a:solidFill>
              </a:rPr>
              <a:t>本恩</a:t>
            </a:r>
            <a:r>
              <a:rPr lang="en-US" altLang="ja-JP" sz="1200">
                <a:solidFill>
                  <a:srgbClr val="FFFFFF"/>
                </a:solidFill>
              </a:rPr>
              <a:t>·</a:t>
            </a:r>
            <a:r>
              <a:rPr lang="ja-JP" altLang="en-US" sz="1200">
                <a:solidFill>
                  <a:srgbClr val="FFFFFF"/>
                </a:solidFill>
              </a:rPr>
              <a:t>富勒</a:t>
            </a:r>
            <a:endParaRPr lang="en-US" altLang="ja-JP" sz="1200">
              <a:solidFill>
                <a:srgbClr val="FFFFFF"/>
              </a:solidFill>
            </a:endParaRPr>
          </a:p>
          <a:p>
            <a:pPr algn="ctr"/>
            <a:r>
              <a:rPr lang="ja-JP" altLang="en-US" sz="1200">
                <a:solidFill>
                  <a:srgbClr val="FFFFFF"/>
                </a:solidFill>
              </a:rPr>
              <a:t>大学与就业辅导员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70660" name="Rectangle 3" descr="Shape 245"/>
          <p:cNvSpPr>
            <a:spLocks/>
          </p:cNvSpPr>
          <p:nvPr/>
        </p:nvSpPr>
        <p:spPr bwMode="auto">
          <a:xfrm>
            <a:off x="871538" y="1662113"/>
            <a:ext cx="3492500" cy="23415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marL="365125" indent="-182563">
              <a:lnSpc>
                <a:spcPct val="115000"/>
              </a:lnSpc>
            </a:pPr>
            <a:r>
              <a:rPr lang="ja-JP" altLang="en-US" sz="1200" b="1">
                <a:solidFill>
                  <a:srgbClr val="F1C232"/>
                </a:solidFill>
              </a:rPr>
              <a:t>宗旨：帮助学生完成大学申请过程</a:t>
            </a:r>
            <a:endParaRPr lang="en-US" altLang="ja-JP" sz="1200" b="1">
              <a:solidFill>
                <a:srgbClr val="F1C232"/>
              </a:solidFill>
            </a:endParaRPr>
          </a:p>
          <a:p>
            <a:pPr marL="365125" indent="-182563">
              <a:lnSpc>
                <a:spcPct val="115000"/>
              </a:lnSpc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200" b="1">
                <a:solidFill>
                  <a:srgbClr val="FFFFFF"/>
                </a:solidFill>
              </a:rPr>
              <a:t>诺维昂斯软件：为全球数百万学生提供职业信息、学术规划、大学申请的服务平台</a:t>
            </a:r>
            <a:endParaRPr lang="en-US" altLang="ja-JP" sz="1200" b="1">
              <a:solidFill>
                <a:srgbClr val="FFFFFF"/>
              </a:solidFill>
            </a:endParaRPr>
          </a:p>
          <a:p>
            <a:pPr marL="365125" indent="-182563">
              <a:lnSpc>
                <a:spcPct val="115000"/>
              </a:lnSpc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200" b="1">
                <a:solidFill>
                  <a:srgbClr val="FFFFFF"/>
                </a:solidFill>
              </a:rPr>
              <a:t>指导个人陈述和范文的写作</a:t>
            </a:r>
            <a:endParaRPr lang="en-US" altLang="ja-JP" sz="1200" b="1">
              <a:solidFill>
                <a:srgbClr val="FFFFFF"/>
              </a:solidFill>
            </a:endParaRPr>
          </a:p>
          <a:p>
            <a:pPr marL="365125" indent="-182563">
              <a:lnSpc>
                <a:spcPct val="115000"/>
              </a:lnSpc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200" b="1">
                <a:solidFill>
                  <a:srgbClr val="FFFFFF"/>
                </a:solidFill>
              </a:rPr>
              <a:t>大学申请攻略会议</a:t>
            </a:r>
            <a:endParaRPr lang="en-US" altLang="ja-JP" sz="1200" b="1">
              <a:solidFill>
                <a:srgbClr val="FFFFFF"/>
              </a:solidFill>
            </a:endParaRPr>
          </a:p>
          <a:p>
            <a:pPr marL="365125" indent="-182563">
              <a:lnSpc>
                <a:spcPct val="115000"/>
              </a:lnSpc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200" b="1">
                <a:solidFill>
                  <a:srgbClr val="FFFFFF"/>
                </a:solidFill>
              </a:rPr>
              <a:t>举办下列活动：</a:t>
            </a:r>
            <a:endParaRPr lang="en-US" altLang="ja-JP" sz="1200" b="1">
              <a:solidFill>
                <a:srgbClr val="FFFFFF"/>
              </a:solidFill>
            </a:endParaRPr>
          </a:p>
          <a:p>
            <a:pPr marL="914400" lvl="1" indent="-228600">
              <a:lnSpc>
                <a:spcPct val="115000"/>
              </a:lnSpc>
              <a:buClr>
                <a:srgbClr val="FFFFFF"/>
              </a:buClr>
              <a:buSzPct val="100000"/>
              <a:buFontTx/>
              <a:buChar char="○"/>
            </a:pPr>
            <a:r>
              <a:rPr lang="ja-JP" altLang="en-US" sz="1200" b="1">
                <a:solidFill>
                  <a:srgbClr val="FFFFFF"/>
                </a:solidFill>
              </a:rPr>
              <a:t>大学申请夜</a:t>
            </a:r>
            <a:endParaRPr lang="en-US" altLang="ja-JP" sz="1200" b="1">
              <a:solidFill>
                <a:srgbClr val="FFFFFF"/>
              </a:solidFill>
            </a:endParaRPr>
          </a:p>
          <a:p>
            <a:pPr marL="914400" lvl="1" indent="-228600">
              <a:lnSpc>
                <a:spcPct val="115000"/>
              </a:lnSpc>
              <a:buClr>
                <a:srgbClr val="FFFFFF"/>
              </a:buClr>
              <a:buSzPct val="100000"/>
              <a:buFontTx/>
              <a:buChar char="○"/>
            </a:pPr>
            <a:r>
              <a:rPr lang="ja-JP" altLang="en-US" sz="1200" b="1">
                <a:solidFill>
                  <a:srgbClr val="FFFFFF"/>
                </a:solidFill>
              </a:rPr>
              <a:t>大学录取日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70661" name="Rectangle 4" descr="Shape 247"/>
          <p:cNvSpPr>
            <a:spLocks/>
          </p:cNvSpPr>
          <p:nvPr/>
        </p:nvSpPr>
        <p:spPr bwMode="auto">
          <a:xfrm>
            <a:off x="6919913" y="3465513"/>
            <a:ext cx="1533525" cy="769409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Catherine Lang</a:t>
            </a:r>
          </a:p>
          <a:p>
            <a:pPr algn="ctr"/>
            <a:r>
              <a:rPr lang="en-US" sz="1200" dirty="0">
                <a:solidFill>
                  <a:srgbClr val="FFFFFF"/>
                </a:solidFill>
              </a:rPr>
              <a:t>Student Services Assistant</a:t>
            </a:r>
          </a:p>
        </p:txBody>
      </p:sp>
      <p:pic>
        <p:nvPicPr>
          <p:cNvPr id="70662" name="Picture 5" descr="Full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8825" y="1654175"/>
            <a:ext cx="1808163" cy="18081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" name="Picture 7" descr="Lang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1657350"/>
            <a:ext cx="1803400" cy="1803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flipV="1">
            <a:off x="0" y="3370263"/>
            <a:ext cx="9144000" cy="1514475"/>
          </a:xfrm>
          <a:prstGeom prst="rect">
            <a:avLst/>
          </a:prstGeom>
          <a:solidFill>
            <a:srgbClr val="003A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227" name="Shape 110"/>
          <p:cNvSpPr>
            <a:spLocks noGrp="1"/>
          </p:cNvSpPr>
          <p:nvPr>
            <p:ph type="title"/>
          </p:nvPr>
        </p:nvSpPr>
        <p:spPr>
          <a:xfrm>
            <a:off x="-138113" y="414338"/>
            <a:ext cx="9393238" cy="603250"/>
          </a:xfrm>
        </p:spPr>
        <p:txBody>
          <a:bodyPr lIns="91425" tIns="91425" rIns="91425" bIns="91425"/>
          <a:lstStyle/>
          <a:p>
            <a:pPr algn="ctr"/>
            <a:r>
              <a:rPr lang="en-US" sz="3000" i="1">
                <a:solidFill>
                  <a:schemeClr val="bg1"/>
                </a:solidFill>
                <a:latin typeface="Georgia" pitchFamily="-93" charset="0"/>
                <a:ea typeface="Georgia" pitchFamily="-93" charset="0"/>
                <a:cs typeface="Georgia" pitchFamily="-93" charset="0"/>
              </a:rPr>
              <a:t>You are welcome at Eastern Christian School!</a:t>
            </a:r>
          </a:p>
        </p:txBody>
      </p:sp>
      <p:sp>
        <p:nvSpPr>
          <p:cNvPr id="52228" name="Shape 114"/>
          <p:cNvSpPr txBox="1">
            <a:spLocks noChangeArrowheads="1"/>
          </p:cNvSpPr>
          <p:nvPr/>
        </p:nvSpPr>
        <p:spPr bwMode="auto">
          <a:xfrm>
            <a:off x="3697288" y="3717925"/>
            <a:ext cx="1570037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Cathy Lagerveld</a:t>
            </a:r>
          </a:p>
          <a:p>
            <a:pPr algn="ctr"/>
            <a:r>
              <a:rPr lang="ja-JP" altLang="en-US" sz="1200" i="1">
                <a:solidFill>
                  <a:srgbClr val="FFFFFF"/>
                </a:solidFill>
              </a:rPr>
              <a:t>凯西</a:t>
            </a:r>
            <a:r>
              <a:rPr lang="en-US" altLang="ja-JP" sz="1200" i="1">
                <a:solidFill>
                  <a:srgbClr val="FFFFFF"/>
                </a:solidFill>
              </a:rPr>
              <a:t>·</a:t>
            </a:r>
            <a:r>
              <a:rPr lang="ja-JP" altLang="en-US" sz="1200" i="1">
                <a:solidFill>
                  <a:srgbClr val="FFFFFF"/>
                </a:solidFill>
              </a:rPr>
              <a:t>拉格威尔德</a:t>
            </a:r>
            <a:endParaRPr lang="en-US" altLang="ja-JP" sz="1200" i="1">
              <a:solidFill>
                <a:srgbClr val="FFFFFF"/>
              </a:solidFill>
            </a:endParaRPr>
          </a:p>
          <a:p>
            <a:pPr algn="ctr"/>
            <a:r>
              <a:rPr lang="ja-JP" altLang="en-US" sz="1200" i="1">
                <a:solidFill>
                  <a:srgbClr val="FFFFFF"/>
                </a:solidFill>
              </a:rPr>
              <a:t>国际学生注册主任</a:t>
            </a:r>
            <a:endParaRPr lang="en-US" altLang="ja-JP" sz="1200" i="1">
              <a:solidFill>
                <a:srgbClr val="FFFFFF"/>
              </a:solidFill>
            </a:endParaRPr>
          </a:p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2229" name="Shape 115"/>
          <p:cNvSpPr txBox="1">
            <a:spLocks noChangeArrowheads="1"/>
          </p:cNvSpPr>
          <p:nvPr/>
        </p:nvSpPr>
        <p:spPr bwMode="auto">
          <a:xfrm>
            <a:off x="5402263" y="3724275"/>
            <a:ext cx="1520825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Cynthia Adair</a:t>
            </a:r>
          </a:p>
          <a:p>
            <a:pPr algn="ctr"/>
            <a:r>
              <a:rPr lang="ja-JP" altLang="en-US" sz="1200" i="1">
                <a:solidFill>
                  <a:srgbClr val="FFFFFF"/>
                </a:solidFill>
              </a:rPr>
              <a:t>辛丝雅</a:t>
            </a:r>
            <a:r>
              <a:rPr lang="en-US" altLang="ja-JP" sz="1200" i="1">
                <a:solidFill>
                  <a:srgbClr val="FFFFFF"/>
                </a:solidFill>
              </a:rPr>
              <a:t>·</a:t>
            </a:r>
            <a:r>
              <a:rPr lang="ja-JP" altLang="en-US" sz="1200" i="1">
                <a:solidFill>
                  <a:srgbClr val="FFFFFF"/>
                </a:solidFill>
              </a:rPr>
              <a:t>阿德艾尔</a:t>
            </a:r>
            <a:endParaRPr lang="en-US" altLang="ja-JP" sz="1200" i="1">
              <a:solidFill>
                <a:srgbClr val="FFFFFF"/>
              </a:solidFill>
            </a:endParaRPr>
          </a:p>
          <a:p>
            <a:pPr algn="ctr"/>
            <a:r>
              <a:rPr lang="ja-JP" altLang="en-US" sz="1200" i="1">
                <a:solidFill>
                  <a:srgbClr val="FFFFFF"/>
                </a:solidFill>
              </a:rPr>
              <a:t>英语培训老师</a:t>
            </a:r>
            <a:endParaRPr lang="en-US" altLang="ja-JP" sz="1200" i="1">
              <a:solidFill>
                <a:srgbClr val="FFFFFF"/>
              </a:solidFill>
            </a:endParaRPr>
          </a:p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22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1463" y="2066925"/>
            <a:ext cx="15716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1" name="Shape 113"/>
          <p:cNvSpPr txBox="1">
            <a:spLocks noChangeArrowheads="1"/>
          </p:cNvSpPr>
          <p:nvPr/>
        </p:nvSpPr>
        <p:spPr bwMode="auto">
          <a:xfrm>
            <a:off x="2041525" y="3717925"/>
            <a:ext cx="1590675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  Anna DeJulia</a:t>
            </a:r>
          </a:p>
          <a:p>
            <a:pPr algn="ctr"/>
            <a:r>
              <a:rPr lang="ja-JP" altLang="en-US" sz="1200" i="1">
                <a:solidFill>
                  <a:srgbClr val="FFFFFF"/>
                </a:solidFill>
              </a:rPr>
              <a:t>安娜</a:t>
            </a:r>
            <a:r>
              <a:rPr lang="en-US" altLang="ja-JP" sz="1200" i="1">
                <a:solidFill>
                  <a:srgbClr val="FFFFFF"/>
                </a:solidFill>
              </a:rPr>
              <a:t>·</a:t>
            </a:r>
            <a:r>
              <a:rPr lang="ja-JP" altLang="en-US" sz="1200" i="1">
                <a:solidFill>
                  <a:srgbClr val="FFFFFF"/>
                </a:solidFill>
              </a:rPr>
              <a:t>德居里亚</a:t>
            </a:r>
            <a:endParaRPr lang="en-US" altLang="ja-JP" sz="1200" i="1">
              <a:solidFill>
                <a:srgbClr val="FFFFFF"/>
              </a:solidFill>
            </a:endParaRPr>
          </a:p>
          <a:p>
            <a:pPr algn="ctr"/>
            <a:r>
              <a:rPr lang="ja-JP" altLang="en-US" sz="1200" i="1">
                <a:solidFill>
                  <a:srgbClr val="FFFFFF"/>
                </a:solidFill>
              </a:rPr>
              <a:t>国际学生主任</a:t>
            </a:r>
            <a:endParaRPr lang="en-US" altLang="ja-JP" sz="1200" i="1">
              <a:solidFill>
                <a:srgbClr val="FFFFFF"/>
              </a:solidFill>
            </a:endParaRPr>
          </a:p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223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1525" y="2066925"/>
            <a:ext cx="157003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3" name="Shape 112"/>
          <p:cNvSpPr txBox="1">
            <a:spLocks noChangeArrowheads="1"/>
          </p:cNvSpPr>
          <p:nvPr/>
        </p:nvSpPr>
        <p:spPr bwMode="auto">
          <a:xfrm>
            <a:off x="6931025" y="3724275"/>
            <a:ext cx="1755775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Sandra De Marco</a:t>
            </a:r>
          </a:p>
          <a:p>
            <a:pPr algn="ctr"/>
            <a:r>
              <a:rPr lang="ja-JP" altLang="en-US" sz="1200" i="1">
                <a:solidFill>
                  <a:srgbClr val="FFFFFF"/>
                </a:solidFill>
              </a:rPr>
              <a:t>桑德拉</a:t>
            </a:r>
            <a:r>
              <a:rPr lang="en-US" altLang="ja-JP" sz="1200" i="1">
                <a:solidFill>
                  <a:srgbClr val="FFFFFF"/>
                </a:solidFill>
              </a:rPr>
              <a:t>· </a:t>
            </a:r>
            <a:r>
              <a:rPr lang="ja-JP" altLang="en-US" sz="1200" i="1">
                <a:solidFill>
                  <a:srgbClr val="FFFFFF"/>
                </a:solidFill>
              </a:rPr>
              <a:t>德</a:t>
            </a:r>
            <a:r>
              <a:rPr lang="en-US" altLang="ja-JP" sz="1200" i="1">
                <a:solidFill>
                  <a:srgbClr val="FFFFFF"/>
                </a:solidFill>
              </a:rPr>
              <a:t>·</a:t>
            </a:r>
            <a:r>
              <a:rPr lang="ja-JP" altLang="en-US" sz="1200" i="1">
                <a:solidFill>
                  <a:srgbClr val="FFFFFF"/>
                </a:solidFill>
              </a:rPr>
              <a:t>马而可</a:t>
            </a:r>
            <a:endParaRPr lang="en-US" altLang="ja-JP" sz="1200" i="1">
              <a:solidFill>
                <a:srgbClr val="FFFFFF"/>
              </a:solidFill>
            </a:endParaRPr>
          </a:p>
          <a:p>
            <a:pPr algn="ctr"/>
            <a:r>
              <a:rPr lang="ja-JP" altLang="en-US" sz="1200" i="1">
                <a:solidFill>
                  <a:srgbClr val="FFFFFF"/>
                </a:solidFill>
              </a:rPr>
              <a:t>寄宿家庭分配管理员</a:t>
            </a:r>
            <a:endParaRPr lang="en-US" sz="1200" i="1">
              <a:solidFill>
                <a:srgbClr val="FF2600"/>
              </a:solidFill>
            </a:endParaRPr>
          </a:p>
        </p:txBody>
      </p:sp>
      <p:pic>
        <p:nvPicPr>
          <p:cNvPr id="5223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7225" y="2066925"/>
            <a:ext cx="157003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5" name="Picture 22" descr="Kuder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3" y="2066925"/>
            <a:ext cx="15716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6" name="Shape 113"/>
          <p:cNvSpPr txBox="1">
            <a:spLocks noChangeArrowheads="1"/>
          </p:cNvSpPr>
          <p:nvPr/>
        </p:nvSpPr>
        <p:spPr bwMode="auto">
          <a:xfrm>
            <a:off x="365125" y="3730625"/>
            <a:ext cx="1592263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Ruth </a:t>
            </a:r>
            <a:r>
              <a:rPr lang="en-US" dirty="0" err="1">
                <a:solidFill>
                  <a:srgbClr val="FFFFFF"/>
                </a:solidFill>
              </a:rPr>
              <a:t>Kuder</a:t>
            </a:r>
            <a:endParaRPr lang="en-US" dirty="0">
              <a:solidFill>
                <a:srgbClr val="FFFFFF"/>
              </a:solidFill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en-US" altLang="ja-JP" sz="1200" i="1" dirty="0">
                <a:solidFill>
                  <a:srgbClr val="FFFFFF"/>
                </a:solidFill>
              </a:rPr>
              <a:t> </a:t>
            </a:r>
            <a:r>
              <a:rPr lang="ja-JP" altLang="en-US" sz="1200" i="1" dirty="0">
                <a:solidFill>
                  <a:srgbClr val="FFFFFF"/>
                </a:solidFill>
              </a:rPr>
              <a:t>露丝 库德</a:t>
            </a:r>
            <a:endParaRPr lang="en-US" sz="1200" i="1" dirty="0">
              <a:solidFill>
                <a:srgbClr val="FFFFFF"/>
              </a:solidFill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en-US" altLang="ja-JP" sz="1200" i="1" dirty="0">
                <a:solidFill>
                  <a:srgbClr val="FFFFFF"/>
                </a:solidFill>
              </a:rPr>
              <a:t>   </a:t>
            </a:r>
            <a:r>
              <a:rPr lang="ja-JP" altLang="en-US" sz="1200" i="1" dirty="0">
                <a:solidFill>
                  <a:srgbClr val="FFFFFF"/>
                </a:solidFill>
              </a:rPr>
              <a:t>国际项目主管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2237" name="Picture 24" descr="Lagerveld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97288" y="2066925"/>
            <a:ext cx="157003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hape 252"/>
          <p:cNvSpPr>
            <a:spLocks noGrp="1"/>
          </p:cNvSpPr>
          <p:nvPr>
            <p:ph type="title"/>
          </p:nvPr>
        </p:nvSpPr>
        <p:spPr>
          <a:xfrm>
            <a:off x="0" y="414338"/>
            <a:ext cx="5715000" cy="603250"/>
          </a:xfrm>
        </p:spPr>
        <p:txBody>
          <a:bodyPr lIns="91425" tIns="91425" rIns="91425" bIns="91425"/>
          <a:lstStyle/>
          <a:p>
            <a:pPr algn="ctr"/>
            <a:r>
              <a:rPr lang="ja-JP" altLang="en-US" sz="3000" dirty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多样化住宿示例</a:t>
            </a:r>
            <a:endParaRPr lang="en-US" sz="3000" dirty="0">
              <a:solidFill>
                <a:schemeClr val="bg1"/>
              </a:solidFill>
              <a:latin typeface="Georgia" pitchFamily="-93" charset="0"/>
              <a:ea typeface="Georgia" pitchFamily="-93" charset="0"/>
              <a:cs typeface="Georgia" pitchFamily="-93" charset="0"/>
            </a:endParaRPr>
          </a:p>
        </p:txBody>
      </p:sp>
      <p:sp>
        <p:nvSpPr>
          <p:cNvPr id="71683" name="Shape 254"/>
          <p:cNvSpPr txBox="1">
            <a:spLocks noChangeArrowheads="1"/>
          </p:cNvSpPr>
          <p:nvPr/>
        </p:nvSpPr>
        <p:spPr bwMode="auto">
          <a:xfrm>
            <a:off x="617538" y="1346200"/>
            <a:ext cx="4124325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prstTxWarp prst="textNoShape">
              <a:avLst/>
            </a:prstTxWarp>
          </a:bodyPr>
          <a:lstStyle/>
          <a:p>
            <a:pPr marL="457200" lvl="0" indent="-228600">
              <a:spcAft>
                <a:spcPts val="1200"/>
              </a:spcAft>
              <a:buClr>
                <a:srgbClr val="FFFFFF"/>
              </a:buClr>
              <a:buFontTx/>
              <a:buChar char="●"/>
            </a:pPr>
            <a:r>
              <a:rPr lang="ja-JP" altLang="en-US" b="1" dirty="0">
                <a:solidFill>
                  <a:srgbClr val="FFFFFF"/>
                </a:solidFill>
              </a:rPr>
              <a:t>学生可以选择</a:t>
            </a:r>
            <a:r>
              <a:rPr lang="en-US" altLang="ja-JP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en-US" b="1" dirty="0">
              <a:solidFill>
                <a:srgbClr val="FFFFFF"/>
              </a:solidFill>
            </a:endParaRPr>
          </a:p>
          <a:p>
            <a:pPr marL="914400" lvl="3" indent="-228600">
              <a:spcAft>
                <a:spcPts val="1200"/>
              </a:spcAft>
              <a:buClr>
                <a:srgbClr val="FFFFFF"/>
              </a:buClr>
              <a:buFontTx/>
              <a:buChar char="●"/>
            </a:pPr>
            <a:r>
              <a:rPr lang="ja-JP" altLang="en-US" b="1" dirty="0">
                <a:solidFill>
                  <a:srgbClr val="FFFFFF"/>
                </a:solidFill>
              </a:rPr>
              <a:t>教师宿舍</a:t>
            </a:r>
            <a:r>
              <a:rPr lang="en-US" altLang="ja-JP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(4-5 </a:t>
            </a:r>
            <a:r>
              <a:rPr lang="ja-JP" altLang="en-US" b="1" dirty="0">
                <a:solidFill>
                  <a:srgbClr val="FFFFFF"/>
                </a:solidFill>
              </a:rPr>
              <a:t>个学生一个家庭</a:t>
            </a:r>
            <a:r>
              <a:rPr lang="en-US" altLang="ja-JP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ja-JP" altLang="en-US" b="1" dirty="0">
                <a:solidFill>
                  <a:srgbClr val="FFFFFF"/>
                </a:solidFill>
              </a:rPr>
              <a:t>两位学生分享一个宿舍</a:t>
            </a:r>
            <a:r>
              <a:rPr lang="en-US" altLang="ja-JP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lang="en-US" b="1" dirty="0">
              <a:solidFill>
                <a:srgbClr val="FFFFFF"/>
              </a:solidFill>
            </a:endParaRPr>
          </a:p>
          <a:p>
            <a:pPr lvl="2" indent="-228600">
              <a:spcAft>
                <a:spcPts val="1200"/>
              </a:spcAft>
              <a:buClr>
                <a:srgbClr val="FFFFFF"/>
              </a:buClr>
              <a:buFontTx/>
              <a:buChar char="●"/>
            </a:pPr>
            <a:r>
              <a:rPr lang="ja-JP" altLang="en-US" b="1" dirty="0">
                <a:solidFill>
                  <a:srgbClr val="FFFFFF"/>
                </a:solidFill>
              </a:rPr>
              <a:t>寄宿家庭</a:t>
            </a:r>
            <a:r>
              <a:rPr lang="en-US" altLang="ja-JP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ja-JP" altLang="en-US" b="1" dirty="0">
                <a:solidFill>
                  <a:srgbClr val="FFFFFF"/>
                </a:solidFill>
              </a:rPr>
              <a:t>学生们拥有独立房间</a:t>
            </a:r>
            <a:r>
              <a:rPr lang="en-US" altLang="ja-JP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lang="en-US" b="1" dirty="0">
              <a:solidFill>
                <a:srgbClr val="FFFFFF"/>
              </a:solidFill>
            </a:endParaRPr>
          </a:p>
          <a:p>
            <a:pPr lvl="1" indent="-228600">
              <a:spcAft>
                <a:spcPts val="1200"/>
              </a:spcAft>
              <a:buClr>
                <a:srgbClr val="FFFFFF"/>
              </a:buClr>
              <a:buFontTx/>
              <a:buChar char="●"/>
            </a:pPr>
            <a:r>
              <a:rPr lang="ja-JP" altLang="en-US" b="1" dirty="0">
                <a:solidFill>
                  <a:srgbClr val="FFFFFF"/>
                </a:solidFill>
              </a:rPr>
              <a:t>提供所有学生机场接送，一日三餐</a:t>
            </a:r>
            <a:endParaRPr lang="en-US" b="1" dirty="0">
              <a:solidFill>
                <a:srgbClr val="FFFFFF"/>
              </a:solidFill>
            </a:endParaRPr>
          </a:p>
          <a:p>
            <a:pPr lvl="1" indent="-228600">
              <a:spcAft>
                <a:spcPts val="1200"/>
              </a:spcAft>
              <a:buClr>
                <a:srgbClr val="FFFFFF"/>
              </a:buClr>
              <a:buFontTx/>
              <a:buChar char="●"/>
            </a:pPr>
            <a:r>
              <a:rPr lang="ja-JP" altLang="en-US" b="1" dirty="0">
                <a:solidFill>
                  <a:srgbClr val="FFFFFF"/>
                </a:solidFill>
              </a:rPr>
              <a:t>融入更广泛的社区</a:t>
            </a:r>
            <a:endParaRPr lang="en-US" dirty="0"/>
          </a:p>
        </p:txBody>
      </p:sp>
      <p:pic>
        <p:nvPicPr>
          <p:cNvPr id="71684" name="Picture 5" descr="JVD_5255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414338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5" descr="JVD_979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2571750"/>
            <a:ext cx="36004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8" descr="JVD_979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9" descr="JVD_982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10" descr="JVD_984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92400"/>
            <a:ext cx="4572000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11" descr="JVD_988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692400"/>
            <a:ext cx="45720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 rot="16200000" flipV="1">
            <a:off x="2002632" y="2518568"/>
            <a:ext cx="5143500" cy="106363"/>
          </a:xfrm>
          <a:prstGeom prst="rect">
            <a:avLst/>
          </a:prstGeom>
          <a:solidFill>
            <a:srgbClr val="002554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 flipV="1">
            <a:off x="0" y="2481263"/>
            <a:ext cx="9144000" cy="422275"/>
          </a:xfrm>
          <a:prstGeom prst="rect">
            <a:avLst/>
          </a:prstGeom>
          <a:solidFill>
            <a:srgbClr val="002554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736" name="Shape 155"/>
          <p:cNvSpPr txBox="1">
            <a:spLocks noChangeArrowheads="1"/>
          </p:cNvSpPr>
          <p:nvPr/>
        </p:nvSpPr>
        <p:spPr bwMode="auto">
          <a:xfrm>
            <a:off x="2082800" y="2430463"/>
            <a:ext cx="497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prstTxWarp prst="textNoShape">
              <a:avLst/>
            </a:prstTxWarp>
          </a:bodyPr>
          <a:lstStyle/>
          <a:p>
            <a:pPr algn="ctr"/>
            <a:r>
              <a:rPr lang="ja-JP" altLang="en-US" sz="1900" b="1" dirty="0">
                <a:solidFill>
                  <a:srgbClr val="FFFFFF"/>
                </a:solidFill>
              </a:rPr>
              <a:t>寄宿家庭示例</a:t>
            </a:r>
            <a:endParaRPr lang="en-US" sz="19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7" descr="JVD_53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8" descr="JVD_527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590800"/>
            <a:ext cx="4572000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9" descr="JVD_528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45720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10" descr="JVD_529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 rot="16200000" flipV="1">
            <a:off x="2002632" y="2518568"/>
            <a:ext cx="5143500" cy="106363"/>
          </a:xfrm>
          <a:prstGeom prst="rect">
            <a:avLst/>
          </a:prstGeom>
          <a:solidFill>
            <a:srgbClr val="002554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 flipV="1">
            <a:off x="0" y="2481263"/>
            <a:ext cx="9144000" cy="422275"/>
          </a:xfrm>
          <a:prstGeom prst="rect">
            <a:avLst/>
          </a:prstGeom>
          <a:solidFill>
            <a:srgbClr val="002554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4760" name="Shape 155"/>
          <p:cNvSpPr txBox="1">
            <a:spLocks noChangeArrowheads="1"/>
          </p:cNvSpPr>
          <p:nvPr/>
        </p:nvSpPr>
        <p:spPr bwMode="auto">
          <a:xfrm>
            <a:off x="2082800" y="2430463"/>
            <a:ext cx="497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>
            <a:prstTxWarp prst="textNoShape">
              <a:avLst/>
            </a:prstTxWarp>
          </a:bodyPr>
          <a:lstStyle/>
          <a:p>
            <a:pPr algn="ctr"/>
            <a:r>
              <a:rPr lang="ja-JP" altLang="en-US" sz="1900" b="1" dirty="0">
                <a:solidFill>
                  <a:srgbClr val="FFFFFF"/>
                </a:solidFill>
              </a:rPr>
              <a:t>教师宿舍示例</a:t>
            </a:r>
            <a:endParaRPr lang="en-US" sz="19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 descr="Picture 5"/>
          <p:cNvPicPr>
            <a:picLocks noChangeAspect="1"/>
          </p:cNvPicPr>
          <p:nvPr/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5888" y="-477838"/>
            <a:ext cx="9142413" cy="4900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75779" name="Rectangle 2" descr="Shape 259"/>
          <p:cNvSpPr>
            <a:spLocks noGrp="1" noChangeArrowheads="1"/>
          </p:cNvSpPr>
          <p:nvPr>
            <p:ph type="title"/>
          </p:nvPr>
        </p:nvSpPr>
        <p:spPr>
          <a:xfrm>
            <a:off x="0" y="234950"/>
            <a:ext cx="5722938" cy="601663"/>
          </a:xfrm>
        </p:spPr>
        <p:txBody>
          <a:bodyPr/>
          <a:lstStyle/>
          <a:p>
            <a:pPr algn="ctr" defTabSz="749300" eaLnBrk="1"/>
            <a:r>
              <a:rPr lang="ja-JP" altLang="en-US" sz="2200">
                <a:solidFill>
                  <a:srgbClr val="FFFFFF"/>
                </a:solidFill>
              </a:rPr>
              <a:t>学生生活</a:t>
            </a:r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75780" name="Rectangle 3" descr="Shape 260"/>
          <p:cNvSpPr>
            <a:spLocks/>
          </p:cNvSpPr>
          <p:nvPr/>
        </p:nvSpPr>
        <p:spPr bwMode="auto">
          <a:xfrm>
            <a:off x="1265238" y="1117600"/>
            <a:ext cx="3743325" cy="27225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marL="249238" indent="-125413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新生入学培训</a:t>
            </a:r>
            <a:endParaRPr lang="en-US" altLang="ja-JP" b="1">
              <a:solidFill>
                <a:srgbClr val="FFFFFF"/>
              </a:solidFill>
            </a:endParaRPr>
          </a:p>
          <a:p>
            <a:pPr marL="249238" indent="-125413"/>
            <a:endParaRPr lang="en-US" b="1">
              <a:solidFill>
                <a:srgbClr val="FFFFFF"/>
              </a:solidFill>
            </a:endParaRPr>
          </a:p>
          <a:p>
            <a:pPr marL="249238" indent="-125413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学生大使项目</a:t>
            </a:r>
            <a:endParaRPr lang="en-US" altLang="ja-JP" b="1">
              <a:solidFill>
                <a:srgbClr val="FFFFFF"/>
              </a:solidFill>
            </a:endParaRPr>
          </a:p>
          <a:p>
            <a:pPr marL="249238" indent="-125413"/>
            <a:endParaRPr lang="en-US" b="1">
              <a:solidFill>
                <a:srgbClr val="FFFFFF"/>
              </a:solidFill>
            </a:endParaRPr>
          </a:p>
          <a:p>
            <a:pPr marL="249238" indent="-125413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每月定期的活动</a:t>
            </a:r>
            <a:endParaRPr lang="en-US" altLang="ja-JP" b="1">
              <a:solidFill>
                <a:srgbClr val="FFFFFF"/>
              </a:solidFill>
            </a:endParaRPr>
          </a:p>
          <a:p>
            <a:pPr marL="249238" indent="-125413"/>
            <a:endParaRPr lang="en-US" b="1">
              <a:solidFill>
                <a:srgbClr val="FFFFFF"/>
              </a:solidFill>
            </a:endParaRPr>
          </a:p>
          <a:p>
            <a:pPr marL="249238" indent="-125413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校外旅行</a:t>
            </a:r>
            <a:endParaRPr lang="en-US" altLang="ja-JP" b="1">
              <a:solidFill>
                <a:srgbClr val="FFFFFF"/>
              </a:solidFill>
            </a:endParaRPr>
          </a:p>
          <a:p>
            <a:pPr marL="249238" indent="-125413"/>
            <a:endParaRPr lang="en-US" b="1">
              <a:solidFill>
                <a:srgbClr val="FFFFFF"/>
              </a:solidFill>
            </a:endParaRPr>
          </a:p>
          <a:p>
            <a:pPr marL="249238" indent="-125413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春假宣教及文化交流旅行</a:t>
            </a:r>
            <a:endParaRPr lang="en-US" altLang="ja-JP" b="1">
              <a:solidFill>
                <a:srgbClr val="FF2600"/>
              </a:solidFill>
            </a:endParaRPr>
          </a:p>
          <a:p>
            <a:pPr marL="249238" indent="-125413"/>
            <a:endParaRPr lang="en-US" b="1">
              <a:solidFill>
                <a:srgbClr val="FFFFFF"/>
              </a:solidFill>
            </a:endParaRPr>
          </a:p>
          <a:p>
            <a:pPr marL="249238" indent="-125413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国际学生领袖培养社团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75781" name="Picture 4" descr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2938" y="0"/>
            <a:ext cx="3421062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 descr="Shape 276"/>
          <p:cNvSpPr>
            <a:spLocks noGrp="1" noChangeArrowheads="1"/>
          </p:cNvSpPr>
          <p:nvPr>
            <p:ph type="title"/>
          </p:nvPr>
        </p:nvSpPr>
        <p:spPr>
          <a:xfrm>
            <a:off x="-138113" y="363538"/>
            <a:ext cx="9391651" cy="601662"/>
          </a:xfrm>
        </p:spPr>
        <p:txBody>
          <a:bodyPr/>
          <a:lstStyle/>
          <a:p>
            <a:pPr algn="ctr" defTabSz="749300" eaLnBrk="1"/>
            <a:r>
              <a:rPr lang="ja-JP" altLang="en-US" sz="2200">
                <a:solidFill>
                  <a:srgbClr val="FFFFFF"/>
                </a:solidFill>
              </a:rPr>
              <a:t>春假义工之旅</a:t>
            </a:r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76803" name="Rectangle 2" descr="Shape 277"/>
          <p:cNvSpPr>
            <a:spLocks/>
          </p:cNvSpPr>
          <p:nvPr/>
        </p:nvSpPr>
        <p:spPr bwMode="auto">
          <a:xfrm>
            <a:off x="896938" y="1474788"/>
            <a:ext cx="5832475" cy="35099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 anchor="ctr">
            <a:prstTxWarp prst="textNoShape">
              <a:avLst/>
            </a:prstTxWarp>
            <a:spAutoFit/>
          </a:bodyPr>
          <a:lstStyle/>
          <a:p>
            <a:endParaRPr lang="en-US" b="1" u="sng">
              <a:solidFill>
                <a:srgbClr val="F1C232"/>
              </a:solidFill>
            </a:endParaRPr>
          </a:p>
          <a:p>
            <a:r>
              <a:rPr lang="ja-JP" altLang="en-US" sz="1600" b="1">
                <a:solidFill>
                  <a:srgbClr val="FFFFFF"/>
                </a:solidFill>
              </a:rPr>
              <a:t>春假外出地点与活动包括：</a:t>
            </a:r>
            <a:endParaRPr lang="en-US" altLang="ja-JP" sz="1600" b="1">
              <a:solidFill>
                <a:srgbClr val="FFFFFF"/>
              </a:solidFill>
            </a:endParaRPr>
          </a:p>
          <a:p>
            <a:endParaRPr lang="en-US" b="1" u="sng">
              <a:solidFill>
                <a:srgbClr val="F1C232"/>
              </a:solidFill>
            </a:endParaRPr>
          </a:p>
          <a:p>
            <a:r>
              <a:rPr lang="ja-JP" altLang="en-US" b="1">
                <a:solidFill>
                  <a:srgbClr val="FFFFFF"/>
                </a:solidFill>
              </a:rPr>
              <a:t>堪萨斯市</a:t>
            </a:r>
            <a:endParaRPr lang="en-US" altLang="ja-JP" b="1">
              <a:solidFill>
                <a:srgbClr val="FFFFFF"/>
              </a:solidFill>
            </a:endParaRPr>
          </a:p>
          <a:p>
            <a:r>
              <a:rPr lang="ja-JP" altLang="en-US">
                <a:solidFill>
                  <a:srgbClr val="FFFFFF"/>
                </a:solidFill>
              </a:rPr>
              <a:t>为难民社区提供义工服务</a:t>
            </a:r>
            <a:endParaRPr lang="en-US" altLang="ja-JP">
              <a:solidFill>
                <a:srgbClr val="FFFFFF"/>
              </a:solidFill>
            </a:endParaRPr>
          </a:p>
          <a:p>
            <a:r>
              <a:rPr lang="en-US" b="1">
                <a:solidFill>
                  <a:srgbClr val="FFFFFF"/>
                </a:solidFill>
              </a:rPr>
              <a:t> </a:t>
            </a:r>
          </a:p>
          <a:p>
            <a:r>
              <a:rPr lang="ja-JP" altLang="en-US" b="1">
                <a:solidFill>
                  <a:srgbClr val="FFFFFF"/>
                </a:solidFill>
              </a:rPr>
              <a:t>危地马拉</a:t>
            </a:r>
            <a:endParaRPr lang="en-US" altLang="ja-JP" b="1">
              <a:solidFill>
                <a:srgbClr val="FFFFFF"/>
              </a:solidFill>
            </a:endParaRPr>
          </a:p>
          <a:p>
            <a:r>
              <a:rPr lang="ja-JP" altLang="en-US">
                <a:solidFill>
                  <a:srgbClr val="FFFFFF"/>
                </a:solidFill>
              </a:rPr>
              <a:t>在垃圾清理站作义工</a:t>
            </a:r>
            <a:endParaRPr lang="en-US" altLang="ja-JP">
              <a:solidFill>
                <a:srgbClr val="FFFFFF"/>
              </a:solidFill>
            </a:endParaRPr>
          </a:p>
          <a:p>
            <a:endParaRPr lang="en-US" b="1">
              <a:solidFill>
                <a:srgbClr val="FFFFFF"/>
              </a:solidFill>
            </a:endParaRPr>
          </a:p>
          <a:p>
            <a:r>
              <a:rPr lang="ja-JP" altLang="en-US" b="1">
                <a:solidFill>
                  <a:srgbClr val="FFFFFF"/>
                </a:solidFill>
              </a:rPr>
              <a:t>坦桑尼亚</a:t>
            </a:r>
            <a:endParaRPr lang="en-US" altLang="ja-JP" b="1">
              <a:solidFill>
                <a:srgbClr val="FFFFFF"/>
              </a:solidFill>
            </a:endParaRPr>
          </a:p>
          <a:p>
            <a:r>
              <a:rPr lang="ja-JP" altLang="en-US">
                <a:solidFill>
                  <a:srgbClr val="FFFFFF"/>
                </a:solidFill>
              </a:rPr>
              <a:t>支教</a:t>
            </a:r>
            <a:endParaRPr lang="en-US" altLang="ja-JP">
              <a:solidFill>
                <a:srgbClr val="FFFFFF"/>
              </a:solidFill>
            </a:endParaRPr>
          </a:p>
          <a:p>
            <a:endParaRPr lang="en-US">
              <a:solidFill>
                <a:srgbClr val="FFFFFF"/>
              </a:solidFill>
            </a:endParaRPr>
          </a:p>
          <a:p>
            <a:r>
              <a:rPr lang="ja-JP" altLang="en-US" b="1">
                <a:solidFill>
                  <a:srgbClr val="FFFFFF"/>
                </a:solidFill>
              </a:rPr>
              <a:t>印度</a:t>
            </a:r>
            <a:endParaRPr lang="en-US" altLang="ja-JP" b="1">
              <a:solidFill>
                <a:srgbClr val="FFFFFF"/>
              </a:solidFill>
            </a:endParaRPr>
          </a:p>
          <a:p>
            <a:r>
              <a:rPr lang="ja-JP" altLang="en-US">
                <a:solidFill>
                  <a:srgbClr val="FFFFFF"/>
                </a:solidFill>
              </a:rPr>
              <a:t>孤儿院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6804" name="Rectangle 3" descr="Shape 278"/>
          <p:cNvSpPr>
            <a:spLocks/>
          </p:cNvSpPr>
          <p:nvPr/>
        </p:nvSpPr>
        <p:spPr bwMode="auto">
          <a:xfrm>
            <a:off x="1355725" y="1052513"/>
            <a:ext cx="6530975" cy="5381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2000" b="1">
                <a:solidFill>
                  <a:srgbClr val="F1B434"/>
                </a:solidFill>
              </a:rPr>
              <a:t>跨文化的体验与义工课程</a:t>
            </a:r>
            <a:endParaRPr lang="en-US" sz="2000" b="1">
              <a:solidFill>
                <a:srgbClr val="F1B434"/>
              </a:solidFill>
            </a:endParaRPr>
          </a:p>
        </p:txBody>
      </p:sp>
      <p:pic>
        <p:nvPicPr>
          <p:cNvPr id="76805" name="Picture 4" descr="Shape 27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56451">
            <a:off x="6024563" y="2916238"/>
            <a:ext cx="1641475" cy="1958975"/>
          </a:xfrm>
          <a:prstGeom prst="rect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</p:pic>
      <p:pic>
        <p:nvPicPr>
          <p:cNvPr id="76806" name="Picture 5" descr="Shape 2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9675" y="3201988"/>
            <a:ext cx="2263775" cy="1565275"/>
          </a:xfrm>
          <a:prstGeom prst="rect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</p:pic>
      <p:pic>
        <p:nvPicPr>
          <p:cNvPr id="76807" name="Picture 6" descr="Shape 2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57432">
            <a:off x="6727825" y="1895475"/>
            <a:ext cx="2005013" cy="1503363"/>
          </a:xfrm>
          <a:prstGeom prst="rect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</p:pic>
      <p:pic>
        <p:nvPicPr>
          <p:cNvPr id="76808" name="Picture 7" descr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64306">
            <a:off x="7432675" y="3205163"/>
            <a:ext cx="1377950" cy="1724025"/>
          </a:xfrm>
          <a:prstGeom prst="rect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 descr="Shape 28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defTabSz="749300" eaLnBrk="1"/>
            <a:r>
              <a:rPr lang="ja-JP" altLang="en-US" sz="2200">
                <a:solidFill>
                  <a:srgbClr val="FFFFFF"/>
                </a:solidFill>
              </a:rPr>
              <a:t>夏令营：体验美国</a:t>
            </a:r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77827" name="Rectangle 2" descr="Shape 287"/>
          <p:cNvSpPr>
            <a:spLocks/>
          </p:cNvSpPr>
          <p:nvPr/>
        </p:nvSpPr>
        <p:spPr bwMode="auto">
          <a:xfrm>
            <a:off x="601663" y="1408113"/>
            <a:ext cx="2101850" cy="13128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>
              <a:lnSpc>
                <a:spcPct val="115000"/>
              </a:lnSpc>
            </a:pPr>
            <a:r>
              <a:rPr lang="ja-JP" altLang="en-US">
                <a:solidFill>
                  <a:srgbClr val="FFFFFF"/>
                </a:solidFill>
              </a:rPr>
              <a:t>本校举办的精英夏令营，为国际学生提供全面参与体验美国东部生活的融入机会！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7828" name="Rectangle 3" descr="Shape 288"/>
          <p:cNvSpPr>
            <a:spLocks/>
          </p:cNvSpPr>
          <p:nvPr/>
        </p:nvSpPr>
        <p:spPr bwMode="auto">
          <a:xfrm>
            <a:off x="4667250" y="1198563"/>
            <a:ext cx="2644775" cy="25638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marL="400050" indent="-200025" algn="ctr"/>
            <a:r>
              <a:rPr lang="ja-JP" altLang="en-US" sz="1200" b="1" u="sng">
                <a:solidFill>
                  <a:srgbClr val="FFFFFF"/>
                </a:solidFill>
              </a:rPr>
              <a:t>活动内容</a:t>
            </a:r>
            <a:endParaRPr lang="en-US" altLang="ja-JP" sz="1200" b="1" u="sng">
              <a:solidFill>
                <a:srgbClr val="FFFFFF"/>
              </a:solidFill>
            </a:endParaRPr>
          </a:p>
          <a:p>
            <a:pPr marL="400050" indent="-200025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200">
                <a:solidFill>
                  <a:srgbClr val="FFFFFF"/>
                </a:solidFill>
              </a:rPr>
              <a:t>英语培训课程</a:t>
            </a:r>
            <a:endParaRPr lang="en-US" altLang="ja-JP" sz="1200">
              <a:solidFill>
                <a:srgbClr val="FFFFFF"/>
              </a:solidFill>
            </a:endParaRPr>
          </a:p>
          <a:p>
            <a:pPr marL="400050" indent="-200025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200">
                <a:solidFill>
                  <a:srgbClr val="FFFFFF"/>
                </a:solidFill>
              </a:rPr>
              <a:t>参观哥伦比亚大学、耶鲁大学、纽约大学、普林斯顿大学</a:t>
            </a:r>
            <a:endParaRPr lang="en-US" altLang="ja-JP" sz="1200">
              <a:solidFill>
                <a:srgbClr val="FFFFFF"/>
              </a:solidFill>
            </a:endParaRPr>
          </a:p>
          <a:p>
            <a:pPr marL="400050" indent="-200025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200">
                <a:solidFill>
                  <a:srgbClr val="FFFFFF"/>
                </a:solidFill>
              </a:rPr>
              <a:t>纽约市内参观自由女像、时代广场、洛克菲勒广场、中央公园</a:t>
            </a:r>
            <a:endParaRPr lang="en-US" altLang="ja-JP" sz="1200">
              <a:solidFill>
                <a:srgbClr val="FFFFFF"/>
              </a:solidFill>
            </a:endParaRPr>
          </a:p>
          <a:p>
            <a:pPr marL="400050" indent="-200025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200">
                <a:solidFill>
                  <a:srgbClr val="FFFFFF"/>
                </a:solidFill>
              </a:rPr>
              <a:t>艺术与手工</a:t>
            </a:r>
            <a:endParaRPr lang="en-US" altLang="ja-JP" sz="1200">
              <a:solidFill>
                <a:srgbClr val="FFFFFF"/>
              </a:solidFill>
            </a:endParaRPr>
          </a:p>
          <a:p>
            <a:pPr marL="400050" indent="-200025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200">
                <a:solidFill>
                  <a:srgbClr val="FFFFFF"/>
                </a:solidFill>
              </a:rPr>
              <a:t>运动与游戏</a:t>
            </a:r>
            <a:endParaRPr lang="en-US" altLang="ja-JP" sz="1200">
              <a:solidFill>
                <a:srgbClr val="FFFFFF"/>
              </a:solidFill>
            </a:endParaRPr>
          </a:p>
          <a:p>
            <a:pPr marL="400050" indent="-200025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200">
                <a:solidFill>
                  <a:srgbClr val="FFFFFF"/>
                </a:solidFill>
              </a:rPr>
              <a:t>美国美食</a:t>
            </a:r>
            <a:endParaRPr lang="en-US" altLang="ja-JP" sz="1200">
              <a:solidFill>
                <a:srgbClr val="FFFFFF"/>
              </a:solidFill>
            </a:endParaRPr>
          </a:p>
          <a:p>
            <a:pPr marL="400050" indent="-200025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200">
                <a:solidFill>
                  <a:srgbClr val="FFFFFF"/>
                </a:solidFill>
              </a:rPr>
              <a:t>造就性的活动</a:t>
            </a:r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77829" name="Picture 4" descr="Shape 28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425" y="3308350"/>
            <a:ext cx="2351088" cy="1320800"/>
          </a:xfrm>
          <a:prstGeom prst="rect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</p:pic>
      <p:pic>
        <p:nvPicPr>
          <p:cNvPr id="77830" name="Picture 5" descr="Shape 29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9250" y="1665288"/>
            <a:ext cx="1778000" cy="1778000"/>
          </a:xfrm>
          <a:prstGeom prst="rect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</p:pic>
      <p:pic>
        <p:nvPicPr>
          <p:cNvPr id="77831" name="Picture 6" descr="Shape 29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4900" y="1665288"/>
            <a:ext cx="1541463" cy="2057400"/>
          </a:xfrm>
          <a:prstGeom prst="rect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</p:pic>
      <p:sp>
        <p:nvSpPr>
          <p:cNvPr id="77832" name="Rectangle 7" descr="Shape 292"/>
          <p:cNvSpPr>
            <a:spLocks/>
          </p:cNvSpPr>
          <p:nvPr/>
        </p:nvSpPr>
        <p:spPr bwMode="auto">
          <a:xfrm>
            <a:off x="2944813" y="4184650"/>
            <a:ext cx="2173287" cy="3984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>
              <a:lnSpc>
                <a:spcPct val="115000"/>
              </a:lnSpc>
            </a:pPr>
            <a:r>
              <a:rPr lang="ja-JP" altLang="en-US" sz="1200" b="1">
                <a:solidFill>
                  <a:srgbClr val="FFFFFF"/>
                </a:solidFill>
              </a:rPr>
              <a:t>为期</a:t>
            </a:r>
            <a:r>
              <a:rPr lang="en-US" altLang="ja-JP" sz="1200" b="1">
                <a:solidFill>
                  <a:srgbClr val="FFFFFF"/>
                </a:solidFill>
              </a:rPr>
              <a:t>2</a:t>
            </a:r>
            <a:r>
              <a:rPr lang="ja-JP" altLang="en-US" sz="1200" b="1">
                <a:solidFill>
                  <a:srgbClr val="FFFFFF"/>
                </a:solidFill>
              </a:rPr>
              <a:t>周和</a:t>
            </a:r>
            <a:r>
              <a:rPr lang="en-US" altLang="ja-JP" sz="1200" b="1">
                <a:solidFill>
                  <a:srgbClr val="FFFFFF"/>
                </a:solidFill>
              </a:rPr>
              <a:t>4</a:t>
            </a:r>
            <a:r>
              <a:rPr lang="ja-JP" altLang="en-US" sz="1200" b="1">
                <a:solidFill>
                  <a:srgbClr val="FFFFFF"/>
                </a:solidFill>
              </a:rPr>
              <a:t>周的两种夏令营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77833" name="Rectangle 8" descr="Shape 293"/>
          <p:cNvSpPr>
            <a:spLocks/>
          </p:cNvSpPr>
          <p:nvPr/>
        </p:nvSpPr>
        <p:spPr bwMode="auto">
          <a:xfrm>
            <a:off x="5364163" y="4122738"/>
            <a:ext cx="3411537" cy="43085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r>
              <a:rPr lang="ja-JP" altLang="en-US" sz="1600">
                <a:solidFill>
                  <a:srgbClr val="F1B434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  <a:sym typeface="Playfair Display" charset="0"/>
              </a:rPr>
              <a:t>安全、难忘、机会多多！</a:t>
            </a:r>
            <a:endParaRPr lang="en-US" sz="1600" dirty="0">
              <a:solidFill>
                <a:srgbClr val="F1B434"/>
              </a:solidFill>
              <a:latin typeface="Arial" panose="020B0604020202020204" pitchFamily="34" charset="0"/>
              <a:ea typeface="Playfair Display" charset="0"/>
              <a:cs typeface="Arial" panose="020B0604020202020204" pitchFamily="34" charset="0"/>
              <a:sym typeface="Playfair Display" charset="0"/>
            </a:endParaRP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 descr="Shape 298"/>
          <p:cNvSpPr>
            <a:spLocks noGrp="1" noChangeArrowheads="1"/>
          </p:cNvSpPr>
          <p:nvPr>
            <p:ph type="title"/>
          </p:nvPr>
        </p:nvSpPr>
        <p:spPr>
          <a:xfrm>
            <a:off x="-123825" y="344488"/>
            <a:ext cx="9391650" cy="603250"/>
          </a:xfrm>
        </p:spPr>
        <p:txBody>
          <a:bodyPr/>
          <a:lstStyle/>
          <a:p>
            <a:pPr algn="ctr" defTabSz="749300" eaLnBrk="1"/>
            <a:r>
              <a:rPr lang="ja-JP" altLang="en-US" sz="2200">
                <a:solidFill>
                  <a:srgbClr val="FFFFFF"/>
                </a:solidFill>
              </a:rPr>
              <a:t>冬令营：体验美国</a:t>
            </a:r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78851" name="Rectangle 2" descr="Shape 299"/>
          <p:cNvSpPr>
            <a:spLocks/>
          </p:cNvSpPr>
          <p:nvPr/>
        </p:nvSpPr>
        <p:spPr bwMode="auto">
          <a:xfrm>
            <a:off x="477838" y="1260475"/>
            <a:ext cx="4851400" cy="16557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marL="457200" indent="-228600">
              <a:spcBef>
                <a:spcPts val="1200"/>
              </a:spcBef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>
                <a:solidFill>
                  <a:srgbClr val="FFFFFF"/>
                </a:solidFill>
              </a:rPr>
              <a:t>与美国同学结伴</a:t>
            </a:r>
            <a:endParaRPr lang="en-US" altLang="ja-JP">
              <a:solidFill>
                <a:srgbClr val="FFFFFF"/>
              </a:solidFill>
            </a:endParaRPr>
          </a:p>
          <a:p>
            <a:pPr marL="457200" indent="-228600">
              <a:spcBef>
                <a:spcPts val="1200"/>
              </a:spcBef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>
                <a:solidFill>
                  <a:srgbClr val="FFFFFF"/>
                </a:solidFill>
              </a:rPr>
              <a:t>参加美国课程</a:t>
            </a:r>
            <a:endParaRPr lang="en-US" altLang="ja-JP">
              <a:solidFill>
                <a:srgbClr val="FFFFFF"/>
              </a:solidFill>
            </a:endParaRPr>
          </a:p>
          <a:p>
            <a:pPr marL="457200" indent="-228600">
              <a:spcBef>
                <a:spcPts val="1200"/>
              </a:spcBef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>
                <a:solidFill>
                  <a:srgbClr val="FFFFFF"/>
                </a:solidFill>
              </a:rPr>
              <a:t>通过课程学习、叙述、采访和照相记录这次旅程</a:t>
            </a:r>
            <a:endParaRPr lang="en-US" altLang="ja-JP">
              <a:solidFill>
                <a:srgbClr val="FFFFFF"/>
              </a:solidFill>
            </a:endParaRPr>
          </a:p>
          <a:p>
            <a:pPr marL="457200" indent="-228600">
              <a:spcBef>
                <a:spcPts val="1200"/>
              </a:spcBef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>
                <a:solidFill>
                  <a:srgbClr val="FFFFFF"/>
                </a:solidFill>
              </a:rPr>
              <a:t>人生中的一次难忘之旅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78852" name="Rectangle 3" descr="Shape 300"/>
          <p:cNvSpPr>
            <a:spLocks/>
          </p:cNvSpPr>
          <p:nvPr/>
        </p:nvSpPr>
        <p:spPr bwMode="auto">
          <a:xfrm>
            <a:off x="5013325" y="1260475"/>
            <a:ext cx="3995738" cy="165317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>
              <a:lnSpc>
                <a:spcPct val="115000"/>
              </a:lnSpc>
            </a:pPr>
            <a:r>
              <a:rPr lang="ja-JP" altLang="en-US">
                <a:solidFill>
                  <a:srgbClr val="FFFFFF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  <a:sym typeface="Playfair Display" charset="0"/>
              </a:rPr>
              <a:t>参观著名大学院校，学习过硬的英语交流技巧，在纽约市、新泽西州观光，参加体育运动和活动。</a:t>
            </a:r>
            <a:endParaRPr lang="en-US" altLang="ja-JP" dirty="0">
              <a:solidFill>
                <a:srgbClr val="FFFFFF"/>
              </a:solidFill>
              <a:latin typeface="Arial" panose="020B0604020202020204" pitchFamily="34" charset="0"/>
              <a:ea typeface="Playfair Display" charset="0"/>
              <a:cs typeface="Arial" panose="020B0604020202020204" pitchFamily="34" charset="0"/>
              <a:sym typeface="Playfair Display" charset="0"/>
            </a:endParaRPr>
          </a:p>
          <a:p>
            <a:pPr>
              <a:lnSpc>
                <a:spcPct val="115000"/>
              </a:lnSpc>
            </a:pPr>
            <a:endParaRPr lang="en-US" dirty="0">
              <a:solidFill>
                <a:srgbClr val="FFFFFF"/>
              </a:solidFill>
              <a:latin typeface="Arial" panose="020B0604020202020204" pitchFamily="34" charset="0"/>
              <a:ea typeface="Playfair Display" charset="0"/>
              <a:cs typeface="Arial" panose="020B0604020202020204" pitchFamily="34" charset="0"/>
              <a:sym typeface="Playfair Display" charset="0"/>
            </a:endParaRPr>
          </a:p>
          <a:p>
            <a:pPr>
              <a:lnSpc>
                <a:spcPct val="115000"/>
              </a:lnSpc>
            </a:pPr>
            <a:r>
              <a:rPr lang="ja-JP" altLang="en-US">
                <a:solidFill>
                  <a:srgbClr val="FFFFFF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  <a:sym typeface="Playfair Display" charset="0"/>
              </a:rPr>
              <a:t>学生们将会充分体验美国美食、艺术、音乐和文学，同时提高英语水平。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ea typeface="Playfair Display" charset="0"/>
              <a:cs typeface="Arial" panose="020B0604020202020204" pitchFamily="34" charset="0"/>
              <a:sym typeface="Playfair Display" charset="0"/>
            </a:endParaRPr>
          </a:p>
        </p:txBody>
      </p:sp>
      <p:sp>
        <p:nvSpPr>
          <p:cNvPr id="78853" name="Rectangle 4" descr="Shape 301"/>
          <p:cNvSpPr>
            <a:spLocks/>
          </p:cNvSpPr>
          <p:nvPr/>
        </p:nvSpPr>
        <p:spPr bwMode="auto">
          <a:xfrm>
            <a:off x="5329238" y="4287838"/>
            <a:ext cx="3670300" cy="43085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r>
              <a:rPr lang="ja-JP" altLang="en-US" sz="1600">
                <a:solidFill>
                  <a:srgbClr val="F1B434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  <a:sym typeface="Playfair Display" charset="0"/>
              </a:rPr>
              <a:t>超级棒、令人兴奋、富有教育意义</a:t>
            </a:r>
            <a:r>
              <a:rPr lang="en-US" altLang="ja-JP" sz="1600" b="1" dirty="0">
                <a:solidFill>
                  <a:srgbClr val="F1B434"/>
                </a:solidFill>
              </a:rPr>
              <a:t> </a:t>
            </a:r>
            <a:r>
              <a:rPr lang="ja-JP" altLang="en-US" sz="1600">
                <a:solidFill>
                  <a:srgbClr val="F1B434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  <a:sym typeface="Playfair Display" charset="0"/>
              </a:rPr>
              <a:t>！</a:t>
            </a:r>
            <a:endParaRPr lang="en-US" sz="1600" dirty="0">
              <a:solidFill>
                <a:srgbClr val="F1B434"/>
              </a:solidFill>
              <a:latin typeface="Arial" panose="020B0604020202020204" pitchFamily="34" charset="0"/>
              <a:ea typeface="Playfair Display" charset="0"/>
              <a:cs typeface="Arial" panose="020B0604020202020204" pitchFamily="34" charset="0"/>
              <a:sym typeface="Playfair Display" charset="0"/>
            </a:endParaRPr>
          </a:p>
        </p:txBody>
      </p:sp>
      <p:sp>
        <p:nvSpPr>
          <p:cNvPr id="78854" name="Rectangle 5" descr="Shape 302"/>
          <p:cNvSpPr>
            <a:spLocks/>
          </p:cNvSpPr>
          <p:nvPr/>
        </p:nvSpPr>
        <p:spPr bwMode="auto">
          <a:xfrm>
            <a:off x="320675" y="4114800"/>
            <a:ext cx="2108200" cy="3984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r>
              <a:rPr lang="ja-JP" altLang="en-US" sz="1200">
                <a:solidFill>
                  <a:srgbClr val="FFFFFF"/>
                </a:solidFill>
              </a:rPr>
              <a:t>举办时间：</a:t>
            </a:r>
            <a:r>
              <a:rPr lang="en-US" altLang="ja-JP" sz="1200">
                <a:solidFill>
                  <a:srgbClr val="FFFFFF"/>
                </a:solidFill>
              </a:rPr>
              <a:t>1</a:t>
            </a:r>
            <a:r>
              <a:rPr lang="ja-JP" altLang="en-US" sz="1200">
                <a:solidFill>
                  <a:srgbClr val="FFFFFF"/>
                </a:solidFill>
              </a:rPr>
              <a:t>月和</a:t>
            </a:r>
            <a:r>
              <a:rPr lang="en-US" altLang="ja-JP" sz="1200">
                <a:solidFill>
                  <a:srgbClr val="FFFFFF"/>
                </a:solidFill>
              </a:rPr>
              <a:t>2</a:t>
            </a:r>
            <a:r>
              <a:rPr lang="ja-JP" altLang="en-US" sz="1200">
                <a:solidFill>
                  <a:srgbClr val="FFFFFF"/>
                </a:solidFill>
              </a:rPr>
              <a:t>月</a:t>
            </a:r>
            <a:r>
              <a:rPr lang="en-US" altLang="ja-JP" sz="1200">
                <a:solidFill>
                  <a:srgbClr val="FFFFFF"/>
                </a:solidFill>
              </a:rPr>
              <a:t> </a:t>
            </a:r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78855" name="Picture 6" descr="Shape 30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3136106" y="2915444"/>
            <a:ext cx="1354138" cy="2400300"/>
          </a:xfrm>
          <a:prstGeom prst="rect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 descr="Shape 30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defTabSz="876300" eaLnBrk="1"/>
            <a:r>
              <a:rPr lang="ja-JP" altLang="en-US" sz="2300">
                <a:solidFill>
                  <a:srgbClr val="FFFFFF"/>
                </a:solidFill>
              </a:rPr>
              <a:t>申请步骤与要求：第</a:t>
            </a:r>
            <a:r>
              <a:rPr lang="en-US" altLang="ja-JP" sz="2300">
                <a:solidFill>
                  <a:srgbClr val="FFFFFF"/>
                </a:solidFill>
                <a:latin typeface="Georgia" pitchFamily="-93" charset="0"/>
                <a:ea typeface="Georgia" pitchFamily="-93" charset="0"/>
                <a:cs typeface="Georgia" pitchFamily="-93" charset="0"/>
                <a:sym typeface="Georgia" pitchFamily="-93" charset="0"/>
              </a:rPr>
              <a:t>1</a:t>
            </a:r>
            <a:r>
              <a:rPr lang="ja-JP" altLang="en-US" sz="2300">
                <a:solidFill>
                  <a:srgbClr val="FFFFFF"/>
                </a:solidFill>
              </a:rPr>
              <a:t>步</a:t>
            </a:r>
            <a:endParaRPr lang="en-US" sz="2300">
              <a:solidFill>
                <a:srgbClr val="FFFFFF"/>
              </a:solidFill>
            </a:endParaRPr>
          </a:p>
        </p:txBody>
      </p:sp>
      <p:sp>
        <p:nvSpPr>
          <p:cNvPr id="79875" name="Rectangle 2" descr="Shape 310"/>
          <p:cNvSpPr>
            <a:spLocks/>
          </p:cNvSpPr>
          <p:nvPr/>
        </p:nvSpPr>
        <p:spPr bwMode="auto">
          <a:xfrm>
            <a:off x="765175" y="1154113"/>
            <a:ext cx="3805238" cy="33242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indent="457200"/>
            <a:r>
              <a:rPr lang="ja-JP" altLang="en-US" b="1">
                <a:solidFill>
                  <a:srgbClr val="F1C232"/>
                </a:solidFill>
              </a:rPr>
              <a:t>第</a:t>
            </a:r>
            <a:r>
              <a:rPr lang="en-US" altLang="ja-JP" b="1">
                <a:solidFill>
                  <a:srgbClr val="F1C232"/>
                </a:solidFill>
              </a:rPr>
              <a:t>1</a:t>
            </a:r>
            <a:r>
              <a:rPr lang="ja-JP" altLang="en-US" b="1">
                <a:solidFill>
                  <a:srgbClr val="F1C232"/>
                </a:solidFill>
              </a:rPr>
              <a:t>步：申请阶段</a:t>
            </a:r>
            <a:endParaRPr lang="en-US" altLang="ja-JP" b="1">
              <a:solidFill>
                <a:srgbClr val="F1C232"/>
              </a:solidFill>
            </a:endParaRPr>
          </a:p>
          <a:p>
            <a:pPr indent="457200"/>
            <a:endParaRPr lang="en-US" b="1" u="sng">
              <a:solidFill>
                <a:srgbClr val="FFFFFF"/>
              </a:solidFill>
            </a:endParaRPr>
          </a:p>
          <a:p>
            <a:pPr indent="457200"/>
            <a:r>
              <a:rPr lang="ja-JP" altLang="en-US" b="1" u="sng">
                <a:solidFill>
                  <a:srgbClr val="FFFFFF"/>
                </a:solidFill>
              </a:rPr>
              <a:t>申请者需要完成：</a:t>
            </a:r>
            <a:endParaRPr lang="en-US" altLang="ja-JP" b="1" u="sng">
              <a:solidFill>
                <a:srgbClr val="FFFFFF"/>
              </a:solidFill>
            </a:endParaRPr>
          </a:p>
          <a:p>
            <a:pPr indent="457200"/>
            <a:endParaRPr lang="en-US" b="1" u="sng">
              <a:solidFill>
                <a:srgbClr val="FFFFFF"/>
              </a:solidFill>
            </a:endParaRPr>
          </a:p>
          <a:p>
            <a:pPr marL="1371600" lvl="2" indent="-228600">
              <a:buClr>
                <a:srgbClr val="FFFFFF"/>
              </a:buClr>
              <a:buSzPct val="100000"/>
              <a:buFontTx/>
              <a:buChar char="■"/>
            </a:pPr>
            <a:r>
              <a:rPr lang="ja-JP" altLang="en-US" b="1">
                <a:solidFill>
                  <a:srgbClr val="FFFFFF"/>
                </a:solidFill>
              </a:rPr>
              <a:t>网上申请</a:t>
            </a:r>
            <a:endParaRPr lang="en-US" altLang="ja-JP" b="1">
              <a:solidFill>
                <a:srgbClr val="FFFFFF"/>
              </a:solidFill>
            </a:endParaRPr>
          </a:p>
          <a:p>
            <a:pPr indent="457200"/>
            <a:endParaRPr lang="en-US" b="1">
              <a:solidFill>
                <a:srgbClr val="FFFFFF"/>
              </a:solidFill>
            </a:endParaRPr>
          </a:p>
          <a:p>
            <a:pPr marL="1371600" lvl="2" indent="-228600">
              <a:buClr>
                <a:srgbClr val="FFFFFF"/>
              </a:buClr>
              <a:buSzPct val="100000"/>
              <a:buFontTx/>
              <a:buChar char="■"/>
            </a:pPr>
            <a:r>
              <a:rPr lang="en-US" altLang="ja-JP" b="1">
                <a:solidFill>
                  <a:srgbClr val="FFFFFF"/>
                </a:solidFill>
              </a:rPr>
              <a:t>100</a:t>
            </a:r>
            <a:r>
              <a:rPr lang="ja-JP" altLang="en-US" b="1">
                <a:solidFill>
                  <a:srgbClr val="FFFFFF"/>
                </a:solidFill>
              </a:rPr>
              <a:t>美元的申请费（不退还）</a:t>
            </a:r>
            <a:endParaRPr lang="en-US" altLang="ja-JP" b="1">
              <a:solidFill>
                <a:srgbClr val="FFFFFF"/>
              </a:solidFill>
            </a:endParaRPr>
          </a:p>
          <a:p>
            <a:pPr indent="457200"/>
            <a:endParaRPr lang="en-US" b="1">
              <a:solidFill>
                <a:srgbClr val="FFFFFF"/>
              </a:solidFill>
            </a:endParaRPr>
          </a:p>
          <a:p>
            <a:pPr marL="1371600" lvl="2" indent="-228600">
              <a:buClr>
                <a:srgbClr val="FFFFFF"/>
              </a:buClr>
              <a:buSzPct val="100000"/>
              <a:buFontTx/>
              <a:buChar char="■"/>
            </a:pPr>
            <a:r>
              <a:rPr lang="ja-JP" altLang="en-US" b="1">
                <a:solidFill>
                  <a:srgbClr val="FFFFFF"/>
                </a:solidFill>
              </a:rPr>
              <a:t>问卷、范文、经济收入证明、</a:t>
            </a:r>
            <a:r>
              <a:rPr lang="en-US" altLang="ja-JP" b="1">
                <a:solidFill>
                  <a:srgbClr val="FFFFFF"/>
                </a:solidFill>
              </a:rPr>
              <a:t>I-20</a:t>
            </a:r>
            <a:r>
              <a:rPr lang="ja-JP" altLang="en-US" b="1">
                <a:solidFill>
                  <a:srgbClr val="FFFFFF"/>
                </a:solidFill>
              </a:rPr>
              <a:t>信息收集表</a:t>
            </a:r>
            <a:endParaRPr lang="en-US" altLang="ja-JP" b="1">
              <a:solidFill>
                <a:srgbClr val="FFFFFF"/>
              </a:solidFill>
            </a:endParaRPr>
          </a:p>
          <a:p>
            <a:pPr indent="457200"/>
            <a:endParaRPr lang="en-US" b="1">
              <a:solidFill>
                <a:srgbClr val="FFFFFF"/>
              </a:solidFill>
            </a:endParaRPr>
          </a:p>
          <a:p>
            <a:pPr marL="1371600" lvl="2" indent="-228600">
              <a:buClr>
                <a:srgbClr val="FFFFFF"/>
              </a:buClr>
              <a:buSzPct val="100000"/>
              <a:buFontTx/>
              <a:buChar char="■"/>
            </a:pPr>
            <a:r>
              <a:rPr lang="ja-JP" altLang="en-US" b="1">
                <a:solidFill>
                  <a:srgbClr val="FFFFFF"/>
                </a:solidFill>
              </a:rPr>
              <a:t>护照、疫苗记录、英语考试</a:t>
            </a:r>
            <a:endParaRPr lang="en-US" altLang="ja-JP" b="1">
              <a:solidFill>
                <a:srgbClr val="FFFFFF"/>
              </a:solidFill>
            </a:endParaRPr>
          </a:p>
          <a:p>
            <a:pPr indent="457200"/>
            <a:endParaRPr lang="en-US" sz="1800" b="1">
              <a:solidFill>
                <a:srgbClr val="FFFFFF"/>
              </a:solidFill>
            </a:endParaRPr>
          </a:p>
          <a:p>
            <a:pPr indent="457200"/>
            <a:endParaRPr lang="en-US" sz="1800" b="1">
              <a:solidFill>
                <a:srgbClr val="FFFFFF"/>
              </a:solidFill>
            </a:endParaRPr>
          </a:p>
        </p:txBody>
      </p:sp>
      <p:sp>
        <p:nvSpPr>
          <p:cNvPr id="79876" name="Rectangle 3" descr="Shape 311"/>
          <p:cNvSpPr>
            <a:spLocks/>
          </p:cNvSpPr>
          <p:nvPr/>
        </p:nvSpPr>
        <p:spPr bwMode="auto">
          <a:xfrm>
            <a:off x="4641850" y="1549400"/>
            <a:ext cx="4400550" cy="23463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indent="547688"/>
            <a:r>
              <a:rPr lang="ja-JP" altLang="en-US" b="1" u="sng">
                <a:solidFill>
                  <a:srgbClr val="FFFFFF"/>
                </a:solidFill>
              </a:rPr>
              <a:t>所在学校需要提供：</a:t>
            </a:r>
            <a:endParaRPr lang="en-US" altLang="ja-JP" b="1" u="sng">
              <a:solidFill>
                <a:srgbClr val="FFFFFF"/>
              </a:solidFill>
            </a:endParaRPr>
          </a:p>
          <a:p>
            <a:pPr indent="547688"/>
            <a:endParaRPr lang="en-US" b="1" u="sng">
              <a:solidFill>
                <a:srgbClr val="FFFFFF"/>
              </a:solidFill>
            </a:endParaRPr>
          </a:p>
          <a:p>
            <a:pPr marL="1371600" lvl="2" indent="-228600">
              <a:buClr>
                <a:srgbClr val="FFFFFF"/>
              </a:buClr>
              <a:buSzPct val="100000"/>
              <a:buFontTx/>
              <a:buChar char="■"/>
            </a:pPr>
            <a:r>
              <a:rPr lang="ja-JP" altLang="en-US" b="1">
                <a:solidFill>
                  <a:srgbClr val="FFFFFF"/>
                </a:solidFill>
              </a:rPr>
              <a:t>老师推荐信（固定格式）</a:t>
            </a:r>
            <a:endParaRPr lang="en-US" altLang="ja-JP" b="1">
              <a:solidFill>
                <a:srgbClr val="FFFFFF"/>
              </a:solidFill>
            </a:endParaRPr>
          </a:p>
          <a:p>
            <a:pPr marL="1371600" lvl="2" indent="-228600">
              <a:buClr>
                <a:srgbClr val="FFFFFF"/>
              </a:buClr>
              <a:buSzPct val="100000"/>
              <a:buFontTx/>
              <a:buChar char="■"/>
            </a:pPr>
            <a:r>
              <a:rPr lang="en-US" b="1">
                <a:solidFill>
                  <a:srgbClr val="FFFFFF"/>
                </a:solidFill>
              </a:rPr>
              <a:t>3</a:t>
            </a:r>
            <a:r>
              <a:rPr lang="ja-JP" altLang="en-US" b="1">
                <a:solidFill>
                  <a:srgbClr val="FFFFFF"/>
                </a:solidFill>
              </a:rPr>
              <a:t>年的成绩单（英文版）</a:t>
            </a:r>
            <a:endParaRPr lang="en-US" altLang="ja-JP" b="1">
              <a:solidFill>
                <a:srgbClr val="FFFFFF"/>
              </a:solidFill>
            </a:endParaRPr>
          </a:p>
          <a:p>
            <a:pPr indent="547688"/>
            <a:endParaRPr lang="en-US" b="1">
              <a:solidFill>
                <a:srgbClr val="FFFFFF"/>
              </a:solidFill>
            </a:endParaRPr>
          </a:p>
          <a:p>
            <a:pPr indent="547688"/>
            <a:r>
              <a:rPr lang="ja-JP" altLang="en-US" b="1" u="sng">
                <a:solidFill>
                  <a:srgbClr val="FFFFFF"/>
                </a:solidFill>
              </a:rPr>
              <a:t>所在教会的牧师需要提供：</a:t>
            </a:r>
            <a:endParaRPr lang="en-US" altLang="ja-JP" b="1" u="sng">
              <a:solidFill>
                <a:srgbClr val="FFFFFF"/>
              </a:solidFill>
            </a:endParaRPr>
          </a:p>
          <a:p>
            <a:pPr indent="547688"/>
            <a:endParaRPr lang="en-US" b="1" u="sng">
              <a:solidFill>
                <a:srgbClr val="FFFFFF"/>
              </a:solidFill>
            </a:endParaRPr>
          </a:p>
          <a:p>
            <a:pPr marL="1371600" lvl="2" indent="-228600">
              <a:buClr>
                <a:srgbClr val="FFFFFF"/>
              </a:buClr>
              <a:buSzPct val="100000"/>
              <a:buFontTx/>
              <a:buChar char="■"/>
            </a:pPr>
            <a:r>
              <a:rPr lang="ja-JP" altLang="en-US" b="1">
                <a:solidFill>
                  <a:srgbClr val="FFFFFF"/>
                </a:solidFill>
              </a:rPr>
              <a:t>牧师推荐信</a:t>
            </a:r>
            <a:r>
              <a:rPr lang="en-US" altLang="ja-JP" b="1">
                <a:solidFill>
                  <a:srgbClr val="FFFFFF"/>
                </a:solidFill>
              </a:rPr>
              <a:t> </a:t>
            </a:r>
            <a:r>
              <a:rPr lang="ja-JP" altLang="en-US" b="1">
                <a:solidFill>
                  <a:srgbClr val="FFFFFF"/>
                </a:solidFill>
              </a:rPr>
              <a:t>（固定格式）</a:t>
            </a:r>
            <a:endParaRPr lang="en-US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 descr="Shape 3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defTabSz="749300" eaLnBrk="1"/>
            <a:r>
              <a:rPr lang="ja-JP" altLang="en-US" sz="2200">
                <a:solidFill>
                  <a:srgbClr val="FFFFFF"/>
                </a:solidFill>
              </a:rPr>
              <a:t>申请步骤与要求：第</a:t>
            </a:r>
            <a:r>
              <a:rPr lang="en-US" altLang="ja-JP" sz="2200">
                <a:solidFill>
                  <a:srgbClr val="FFFFFF"/>
                </a:solidFill>
                <a:latin typeface="Georgia" pitchFamily="-93" charset="0"/>
                <a:ea typeface="Georgia" pitchFamily="-93" charset="0"/>
                <a:cs typeface="Georgia" pitchFamily="-93" charset="0"/>
                <a:sym typeface="Georgia" pitchFamily="-93" charset="0"/>
              </a:rPr>
              <a:t>2</a:t>
            </a:r>
            <a:r>
              <a:rPr lang="ja-JP" altLang="en-US" sz="2200">
                <a:solidFill>
                  <a:srgbClr val="FFFFFF"/>
                </a:solidFill>
              </a:rPr>
              <a:t>、</a:t>
            </a:r>
            <a:r>
              <a:rPr lang="en-US" altLang="ja-JP" sz="2200">
                <a:solidFill>
                  <a:srgbClr val="FFFFFF"/>
                </a:solidFill>
                <a:latin typeface="Georgia" pitchFamily="-93" charset="0"/>
                <a:ea typeface="Georgia" pitchFamily="-93" charset="0"/>
                <a:cs typeface="Georgia" pitchFamily="-93" charset="0"/>
                <a:sym typeface="Georgia" pitchFamily="-93" charset="0"/>
              </a:rPr>
              <a:t>3</a:t>
            </a:r>
            <a:r>
              <a:rPr lang="ja-JP" altLang="en-US" sz="2200">
                <a:solidFill>
                  <a:srgbClr val="FFFFFF"/>
                </a:solidFill>
              </a:rPr>
              <a:t>步</a:t>
            </a:r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80899" name="Rectangle 2" descr="Shape 317"/>
          <p:cNvSpPr>
            <a:spLocks/>
          </p:cNvSpPr>
          <p:nvPr/>
        </p:nvSpPr>
        <p:spPr bwMode="auto">
          <a:xfrm>
            <a:off x="314325" y="1301750"/>
            <a:ext cx="3657600" cy="15367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marL="228600" indent="-114300"/>
            <a:r>
              <a:rPr lang="ja-JP" altLang="en-US" sz="1800" b="1">
                <a:solidFill>
                  <a:srgbClr val="F1C232"/>
                </a:solidFill>
              </a:rPr>
              <a:t>第</a:t>
            </a:r>
            <a:r>
              <a:rPr lang="en-US" altLang="ja-JP" sz="1800" b="1">
                <a:solidFill>
                  <a:srgbClr val="F1C232"/>
                </a:solidFill>
              </a:rPr>
              <a:t>2</a:t>
            </a:r>
            <a:r>
              <a:rPr lang="ja-JP" altLang="en-US" sz="1800" b="1">
                <a:solidFill>
                  <a:srgbClr val="F1C232"/>
                </a:solidFill>
              </a:rPr>
              <a:t>步：面试阶段</a:t>
            </a:r>
            <a:endParaRPr lang="en-US" altLang="ja-JP" sz="1800" b="1">
              <a:solidFill>
                <a:srgbClr val="F1C232"/>
              </a:solidFill>
            </a:endParaRPr>
          </a:p>
          <a:p>
            <a:pPr marL="228600" indent="-114300"/>
            <a:r>
              <a:rPr lang="ja-JP" altLang="en-US" b="1">
                <a:solidFill>
                  <a:srgbClr val="FFFFFF"/>
                </a:solidFill>
              </a:rPr>
              <a:t>校方进行面试</a:t>
            </a:r>
            <a:endParaRPr lang="en-US" altLang="ja-JP" b="1">
              <a:solidFill>
                <a:srgbClr val="FFFFFF"/>
              </a:solidFill>
            </a:endParaRPr>
          </a:p>
          <a:p>
            <a:pPr marL="228600" indent="-114300">
              <a:buClr>
                <a:srgbClr val="FFFFFF"/>
              </a:buClr>
              <a:buSzPct val="100000"/>
              <a:buFontTx/>
              <a:buChar char="●"/>
            </a:pPr>
            <a:r>
              <a:rPr lang="en-US" b="1">
                <a:solidFill>
                  <a:srgbClr val="FFFFFF"/>
                </a:solidFill>
              </a:rPr>
              <a:t>30</a:t>
            </a:r>
            <a:r>
              <a:rPr lang="ja-JP" altLang="en-US" b="1">
                <a:solidFill>
                  <a:srgbClr val="FFFFFF"/>
                </a:solidFill>
              </a:rPr>
              <a:t>分钟的面试</a:t>
            </a:r>
            <a:endParaRPr lang="en-US" altLang="ja-JP" b="1">
              <a:solidFill>
                <a:srgbClr val="FFFFFF"/>
              </a:solidFill>
            </a:endParaRPr>
          </a:p>
          <a:p>
            <a:pPr marL="228600" indent="-1143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通过</a:t>
            </a:r>
            <a:r>
              <a:rPr lang="en-US" altLang="ja-JP" b="1">
                <a:solidFill>
                  <a:srgbClr val="FFFFFF"/>
                </a:solidFill>
              </a:rPr>
              <a:t>Skype</a:t>
            </a:r>
            <a:r>
              <a:rPr lang="ja-JP" altLang="en-US" b="1">
                <a:solidFill>
                  <a:srgbClr val="FFFFFF"/>
                </a:solidFill>
              </a:rPr>
              <a:t>视频软件；如果学生在美国，则需要面谈。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80900" name="Rectangle 3" descr="Shape 318"/>
          <p:cNvSpPr>
            <a:spLocks/>
          </p:cNvSpPr>
          <p:nvPr/>
        </p:nvSpPr>
        <p:spPr bwMode="auto">
          <a:xfrm>
            <a:off x="4387850" y="1301750"/>
            <a:ext cx="4495800" cy="16621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indent="90488"/>
            <a:r>
              <a:rPr lang="ja-JP" altLang="en-US" sz="1800" b="1">
                <a:solidFill>
                  <a:srgbClr val="F1C232"/>
                </a:solidFill>
              </a:rPr>
              <a:t>第</a:t>
            </a:r>
            <a:r>
              <a:rPr lang="en-US" altLang="ja-JP" sz="1800" b="1" dirty="0">
                <a:solidFill>
                  <a:srgbClr val="F1C232"/>
                </a:solidFill>
              </a:rPr>
              <a:t>3</a:t>
            </a:r>
            <a:r>
              <a:rPr lang="ja-JP" altLang="en-US" sz="1800" b="1">
                <a:solidFill>
                  <a:srgbClr val="F1C232"/>
                </a:solidFill>
              </a:rPr>
              <a:t>步：录取阶段</a:t>
            </a:r>
            <a:endParaRPr lang="en-US" altLang="ja-JP" sz="1800" b="1" dirty="0">
              <a:solidFill>
                <a:srgbClr val="F1C232"/>
              </a:solidFill>
            </a:endParaRPr>
          </a:p>
          <a:p>
            <a:pPr indent="90488"/>
            <a:r>
              <a:rPr lang="ja-JP" altLang="en-US" b="1">
                <a:solidFill>
                  <a:srgbClr val="FFFFFF"/>
                </a:solidFill>
              </a:rPr>
              <a:t>美东基督教学校招生委员会审核学生申请</a:t>
            </a:r>
            <a:endParaRPr lang="en-US" altLang="ja-JP" b="1" dirty="0">
              <a:solidFill>
                <a:srgbClr val="FFFFFF"/>
              </a:solidFill>
            </a:endParaRPr>
          </a:p>
          <a:p>
            <a:pPr indent="90488"/>
            <a:r>
              <a:rPr lang="ja-JP" altLang="en-US" b="1">
                <a:solidFill>
                  <a:srgbClr val="FFFFFF"/>
                </a:solidFill>
              </a:rPr>
              <a:t>一旦录取，需要交付</a:t>
            </a:r>
            <a:r>
              <a:rPr lang="en-US" altLang="ja-JP" b="1" dirty="0">
                <a:solidFill>
                  <a:srgbClr val="FFFFFF"/>
                </a:solidFill>
              </a:rPr>
              <a:t>1000</a:t>
            </a:r>
            <a:r>
              <a:rPr lang="ja-JP" altLang="en-US" b="1">
                <a:solidFill>
                  <a:srgbClr val="FFFFFF"/>
                </a:solidFill>
              </a:rPr>
              <a:t>美元的报名注册定金</a:t>
            </a:r>
            <a:endParaRPr lang="en-US" altLang="ja-JP" b="1" dirty="0">
              <a:solidFill>
                <a:srgbClr val="FFFFFF"/>
              </a:solidFill>
            </a:endParaRPr>
          </a:p>
          <a:p>
            <a:pPr indent="90488"/>
            <a:r>
              <a:rPr lang="ja-JP" altLang="en-US" b="1">
                <a:solidFill>
                  <a:srgbClr val="FFFFFF"/>
                </a:solidFill>
              </a:rPr>
              <a:t>（不退还）</a:t>
            </a:r>
            <a:endParaRPr lang="en-US" altLang="ja-JP" b="1" dirty="0">
              <a:solidFill>
                <a:srgbClr val="FFFFFF"/>
              </a:solidFill>
            </a:endParaRPr>
          </a:p>
          <a:p>
            <a:pPr indent="90488"/>
            <a:endParaRPr lang="en-US" sz="1800" b="1" dirty="0">
              <a:solidFill>
                <a:srgbClr val="FFFFFF"/>
              </a:solidFill>
            </a:endParaRPr>
          </a:p>
          <a:p>
            <a:pPr indent="90488"/>
            <a:endParaRPr lang="en-US" sz="1800" b="1" dirty="0">
              <a:solidFill>
                <a:srgbClr val="FFFFFF"/>
              </a:solidFill>
            </a:endParaRPr>
          </a:p>
        </p:txBody>
      </p:sp>
      <p:grpSp>
        <p:nvGrpSpPr>
          <p:cNvPr id="80901" name="Group 4"/>
          <p:cNvGrpSpPr>
            <a:grpSpLocks/>
          </p:cNvGrpSpPr>
          <p:nvPr/>
        </p:nvGrpSpPr>
        <p:grpSpPr bwMode="auto">
          <a:xfrm>
            <a:off x="0" y="4003675"/>
            <a:ext cx="9144000" cy="911225"/>
            <a:chOff x="0" y="0"/>
            <a:chExt cx="9144002" cy="910170"/>
          </a:xfrm>
        </p:grpSpPr>
        <p:sp>
          <p:nvSpPr>
            <p:cNvPr id="80902" name="Rectangle 5" descr="Rectangle"/>
            <p:cNvSpPr>
              <a:spLocks/>
            </p:cNvSpPr>
            <p:nvPr/>
          </p:nvSpPr>
          <p:spPr bwMode="auto">
            <a:xfrm>
              <a:off x="0" y="0"/>
              <a:ext cx="9144002" cy="910170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400000"/>
              <a:headEnd/>
              <a:tailEnd/>
            </a:ln>
          </p:spPr>
          <p:txBody>
            <a:bodyPr lIns="45719" tIns="45719" rIns="45719" bIns="45719">
              <a:prstTxWarp prst="textNoShape">
                <a:avLst/>
              </a:prstTxWarp>
            </a:bodyPr>
            <a:lstStyle/>
            <a:p>
              <a:pPr algn="ctr"/>
              <a:endParaRPr lang="en-US" sz="1800" b="1">
                <a:solidFill>
                  <a:srgbClr val="003A70"/>
                </a:solidFill>
              </a:endParaRPr>
            </a:p>
          </p:txBody>
        </p:sp>
        <p:sp>
          <p:nvSpPr>
            <p:cNvPr id="80903" name="Rectangle 6" descr="www.easternchristian.org…"/>
            <p:cNvSpPr>
              <a:spLocks/>
            </p:cNvSpPr>
            <p:nvPr/>
          </p:nvSpPr>
          <p:spPr bwMode="auto">
            <a:xfrm>
              <a:off x="0" y="0"/>
              <a:ext cx="9144002" cy="76704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91424" tIns="91424" rIns="91424" bIns="91424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b="1" u="sng">
                  <a:solidFill>
                    <a:srgbClr val="0000FF"/>
                  </a:solidFill>
                  <a:hlinkClick r:id="rId2"/>
                </a:rPr>
                <a:t>www.easternchristian.org</a:t>
              </a:r>
              <a:endParaRPr lang="en-US" sz="1800" b="1" u="sng">
                <a:solidFill>
                  <a:srgbClr val="F1C232"/>
                </a:solidFill>
              </a:endParaRPr>
            </a:p>
            <a:p>
              <a:pPr algn="ctr"/>
              <a:r>
                <a:rPr lang="ja-JP" altLang="en-US" sz="1800" b="1">
                  <a:solidFill>
                    <a:srgbClr val="003A70"/>
                  </a:solidFill>
                </a:rPr>
                <a:t>登录本校网站，点击</a:t>
              </a:r>
              <a:r>
                <a:rPr lang="en-US" altLang="ja-JP" sz="1800" b="1">
                  <a:solidFill>
                    <a:srgbClr val="003A70"/>
                  </a:solidFill>
                </a:rPr>
                <a:t>“</a:t>
              </a:r>
              <a:r>
                <a:rPr lang="ja-JP" altLang="en-US" sz="1800" b="1">
                  <a:solidFill>
                    <a:srgbClr val="003A70"/>
                  </a:solidFill>
                </a:rPr>
                <a:t>国际学生</a:t>
              </a:r>
              <a:r>
                <a:rPr lang="en-US" altLang="ja-JP" sz="1800" b="1">
                  <a:solidFill>
                    <a:srgbClr val="003A70"/>
                  </a:solidFill>
                </a:rPr>
                <a:t>”</a:t>
              </a:r>
              <a:r>
                <a:rPr lang="ja-JP" altLang="en-US" sz="1800" b="1">
                  <a:solidFill>
                    <a:srgbClr val="003A70"/>
                  </a:solidFill>
                </a:rPr>
                <a:t>标签，开始申请</a:t>
              </a:r>
              <a:endParaRPr lang="en-US" sz="1800" b="1">
                <a:solidFill>
                  <a:srgbClr val="003A70"/>
                </a:solidFill>
              </a:endParaRPr>
            </a:p>
          </p:txBody>
        </p:sp>
      </p:grp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 descr="Shape 3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defTabSz="411163" eaLnBrk="1"/>
            <a:r>
              <a:rPr lang="ja-JP" altLang="en-US" sz="2200">
                <a:solidFill>
                  <a:srgbClr val="FFFFFF"/>
                </a:solidFill>
              </a:rPr>
              <a:t>申请步骤与要求：第</a:t>
            </a:r>
            <a:r>
              <a:rPr lang="en-US" altLang="ja-JP" sz="2200">
                <a:solidFill>
                  <a:srgbClr val="FFFFFF"/>
                </a:solidFill>
                <a:latin typeface="Georgia" pitchFamily="-93" charset="0"/>
                <a:ea typeface="Georgia" pitchFamily="-93" charset="0"/>
                <a:cs typeface="Georgia" pitchFamily="-93" charset="0"/>
                <a:sym typeface="Georgia" pitchFamily="-93" charset="0"/>
              </a:rPr>
              <a:t>4</a:t>
            </a:r>
            <a:r>
              <a:rPr lang="ja-JP" altLang="en-US" sz="2200">
                <a:solidFill>
                  <a:srgbClr val="FFFFFF"/>
                </a:solidFill>
              </a:rPr>
              <a:t>步</a:t>
            </a:r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81923" name="Rectangle 2" descr="Shape 325"/>
          <p:cNvSpPr>
            <a:spLocks/>
          </p:cNvSpPr>
          <p:nvPr/>
        </p:nvSpPr>
        <p:spPr bwMode="auto">
          <a:xfrm>
            <a:off x="461963" y="1112838"/>
            <a:ext cx="4565650" cy="17891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marL="381000" indent="-190500"/>
            <a:r>
              <a:rPr lang="ja-JP" altLang="en-US" sz="1800" b="1">
                <a:solidFill>
                  <a:srgbClr val="F1B434"/>
                </a:solidFill>
              </a:rPr>
              <a:t>第</a:t>
            </a:r>
            <a:r>
              <a:rPr lang="en-US" altLang="ja-JP" sz="1800" b="1">
                <a:solidFill>
                  <a:srgbClr val="F1B434"/>
                </a:solidFill>
              </a:rPr>
              <a:t>4</a:t>
            </a:r>
            <a:r>
              <a:rPr lang="ja-JP" altLang="en-US" sz="1800" b="1">
                <a:solidFill>
                  <a:srgbClr val="F1B434"/>
                </a:solidFill>
              </a:rPr>
              <a:t>步：注册阶段</a:t>
            </a:r>
            <a:endParaRPr lang="en-US" altLang="ja-JP" sz="1800" b="1">
              <a:solidFill>
                <a:srgbClr val="F1B434"/>
              </a:solidFill>
            </a:endParaRPr>
          </a:p>
          <a:p>
            <a:pPr marL="381000" indent="-1905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签发</a:t>
            </a:r>
            <a:r>
              <a:rPr lang="en-US" altLang="ja-JP" b="1">
                <a:solidFill>
                  <a:srgbClr val="FFFFFF"/>
                </a:solidFill>
              </a:rPr>
              <a:t>I-20</a:t>
            </a:r>
            <a:r>
              <a:rPr lang="ja-JP" altLang="en-US" b="1">
                <a:solidFill>
                  <a:srgbClr val="FFFFFF"/>
                </a:solidFill>
              </a:rPr>
              <a:t>表格，或者是美国境内转学</a:t>
            </a:r>
            <a:endParaRPr lang="en-US" altLang="ja-JP" b="1">
              <a:solidFill>
                <a:srgbClr val="FFFFFF"/>
              </a:solidFill>
            </a:endParaRPr>
          </a:p>
          <a:p>
            <a:pPr marL="381000" indent="-1905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学生家长签署缴纳学费合约</a:t>
            </a:r>
            <a:endParaRPr lang="en-US" altLang="ja-JP" b="1">
              <a:solidFill>
                <a:srgbClr val="FFFFFF"/>
              </a:solidFill>
            </a:endParaRPr>
          </a:p>
          <a:p>
            <a:pPr marL="381000" indent="-1905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学生提供</a:t>
            </a:r>
            <a:r>
              <a:rPr lang="en-US" altLang="ja-JP" b="1">
                <a:solidFill>
                  <a:srgbClr val="FFFFFF"/>
                </a:solidFill>
              </a:rPr>
              <a:t>F-1</a:t>
            </a:r>
            <a:r>
              <a:rPr lang="ja-JP" altLang="en-US" b="1">
                <a:solidFill>
                  <a:srgbClr val="FFFFFF"/>
                </a:solidFill>
              </a:rPr>
              <a:t>学生签证复印件</a:t>
            </a:r>
            <a:endParaRPr lang="en-US" altLang="ja-JP" b="1">
              <a:solidFill>
                <a:srgbClr val="FFFFFF"/>
              </a:solidFill>
            </a:endParaRPr>
          </a:p>
          <a:p>
            <a:pPr marL="381000" indent="-1905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学生提供正规的体检表</a:t>
            </a:r>
            <a:endParaRPr lang="en-US" altLang="ja-JP" b="1">
              <a:solidFill>
                <a:srgbClr val="FFFFFF"/>
              </a:solidFill>
            </a:endParaRPr>
          </a:p>
          <a:p>
            <a:pPr marL="381000" indent="-190500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美元支付所有学费等费用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81924" name="Rectangle 3" descr="Shape 326"/>
          <p:cNvSpPr>
            <a:spLocks/>
          </p:cNvSpPr>
          <p:nvPr/>
        </p:nvSpPr>
        <p:spPr bwMode="auto">
          <a:xfrm>
            <a:off x="4730750" y="1189038"/>
            <a:ext cx="4070350" cy="14192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endParaRPr lang="en-US" sz="1800" b="1">
              <a:solidFill>
                <a:srgbClr val="F1C232"/>
              </a:solidFill>
            </a:endParaRPr>
          </a:p>
          <a:p>
            <a:r>
              <a:rPr lang="ja-JP" altLang="en-US" b="1">
                <a:solidFill>
                  <a:srgbClr val="FFFFFF"/>
                </a:solidFill>
              </a:rPr>
              <a:t>学生在缴纳规定的费用和提供所有文件之前，录取不会正式生效。</a:t>
            </a:r>
            <a:endParaRPr lang="en-US" altLang="ja-JP" b="1">
              <a:solidFill>
                <a:srgbClr val="FFFFFF"/>
              </a:solidFill>
            </a:endParaRPr>
          </a:p>
          <a:p>
            <a:endParaRPr lang="en-US" b="1">
              <a:solidFill>
                <a:srgbClr val="FFFFFF"/>
              </a:solidFill>
            </a:endParaRPr>
          </a:p>
        </p:txBody>
      </p:sp>
      <p:grpSp>
        <p:nvGrpSpPr>
          <p:cNvPr id="81925" name="Group 4"/>
          <p:cNvGrpSpPr>
            <a:grpSpLocks/>
          </p:cNvGrpSpPr>
          <p:nvPr/>
        </p:nvGrpSpPr>
        <p:grpSpPr bwMode="auto">
          <a:xfrm>
            <a:off x="0" y="4003675"/>
            <a:ext cx="9144000" cy="930275"/>
            <a:chOff x="-2" y="-1"/>
            <a:chExt cx="9144004" cy="929220"/>
          </a:xfrm>
        </p:grpSpPr>
        <p:sp>
          <p:nvSpPr>
            <p:cNvPr id="81926" name="Rectangle 5" descr="Rectangle"/>
            <p:cNvSpPr>
              <a:spLocks/>
            </p:cNvSpPr>
            <p:nvPr/>
          </p:nvSpPr>
          <p:spPr bwMode="auto">
            <a:xfrm>
              <a:off x="-2" y="-1"/>
              <a:ext cx="9144004" cy="929220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400000"/>
              <a:headEnd/>
              <a:tailEnd/>
            </a:ln>
          </p:spPr>
          <p:txBody>
            <a:bodyPr lIns="45719" tIns="45719" rIns="45719" bIns="45719">
              <a:prstTxWarp prst="textNoShape">
                <a:avLst/>
              </a:prstTxWarp>
            </a:bodyPr>
            <a:lstStyle/>
            <a:p>
              <a:pPr algn="ctr"/>
              <a:endParaRPr lang="en-US" sz="1800" b="1">
                <a:solidFill>
                  <a:srgbClr val="003A70"/>
                </a:solidFill>
              </a:endParaRPr>
            </a:p>
          </p:txBody>
        </p:sp>
        <p:sp>
          <p:nvSpPr>
            <p:cNvPr id="81927" name="Rectangle 6" descr="www.easternchristian.org…"/>
            <p:cNvSpPr>
              <a:spLocks/>
            </p:cNvSpPr>
            <p:nvPr/>
          </p:nvSpPr>
          <p:spPr bwMode="auto">
            <a:xfrm>
              <a:off x="-2" y="-1"/>
              <a:ext cx="9144004" cy="767049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91424" tIns="91424" rIns="91424" bIns="91424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b="1" u="sng">
                  <a:solidFill>
                    <a:srgbClr val="0000FF"/>
                  </a:solidFill>
                  <a:hlinkClick r:id="rId2"/>
                </a:rPr>
                <a:t>www.easternchristian.org</a:t>
              </a:r>
              <a:endParaRPr lang="en-US" sz="1800" b="1" u="sng">
                <a:solidFill>
                  <a:srgbClr val="F1C232"/>
                </a:solidFill>
              </a:endParaRPr>
            </a:p>
            <a:p>
              <a:pPr algn="ctr"/>
              <a:r>
                <a:rPr lang="ja-JP" altLang="en-US" sz="1800" b="1">
                  <a:solidFill>
                    <a:srgbClr val="003A70"/>
                  </a:solidFill>
                </a:rPr>
                <a:t>登录本校网站，点击</a:t>
              </a:r>
              <a:r>
                <a:rPr lang="en-US" altLang="ja-JP" sz="1800" b="1">
                  <a:solidFill>
                    <a:srgbClr val="003A70"/>
                  </a:solidFill>
                </a:rPr>
                <a:t>“</a:t>
              </a:r>
              <a:r>
                <a:rPr lang="ja-JP" altLang="en-US" sz="1800" b="1">
                  <a:solidFill>
                    <a:srgbClr val="003A70"/>
                  </a:solidFill>
                </a:rPr>
                <a:t>国际学生</a:t>
              </a:r>
              <a:r>
                <a:rPr lang="en-US" altLang="ja-JP" sz="1800" b="1">
                  <a:solidFill>
                    <a:srgbClr val="003A70"/>
                  </a:solidFill>
                </a:rPr>
                <a:t>”</a:t>
              </a:r>
              <a:r>
                <a:rPr lang="ja-JP" altLang="en-US" sz="1800" b="1">
                  <a:solidFill>
                    <a:srgbClr val="003A70"/>
                  </a:solidFill>
                </a:rPr>
                <a:t>标签，开始申请</a:t>
              </a:r>
              <a:endParaRPr lang="en-US" sz="1800" b="1">
                <a:solidFill>
                  <a:srgbClr val="003A70"/>
                </a:solidFill>
              </a:endParaRPr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194" name="Rectangle 2" descr="Rectangle 4"/>
          <p:cNvSpPr>
            <a:spLocks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rgbClr val="002554">
              <a:alpha val="75000"/>
            </a:srgbClr>
          </a:solidFill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19" tIns="45719" rIns="45719" bIns="45719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pitchFamily="-110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8195" name="Rectangle 3" descr="Shape 1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defTabSz="749300" eaLnBrk="1">
              <a:defRPr/>
            </a:pPr>
            <a:r>
              <a:rPr lang="ja-JP" alt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Arial" pitchFamily="-110" charset="0"/>
              </a:rPr>
              <a:t>历史悠久</a:t>
            </a:r>
            <a:r>
              <a:rPr 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-110" charset="0"/>
                <a:ea typeface="Georgia" pitchFamily="-110" charset="0"/>
                <a:cs typeface="Georgia" pitchFamily="-110" charset="0"/>
                <a:sym typeface="Georgia" pitchFamily="-110" charset="0"/>
              </a:rPr>
              <a:t>——</a:t>
            </a:r>
            <a:r>
              <a:rPr lang="ja-JP" alt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Arial" pitchFamily="-110" charset="0"/>
              </a:rPr>
              <a:t>创办于</a:t>
            </a:r>
            <a:r>
              <a:rPr 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-110" charset="0"/>
                <a:ea typeface="Georgia" pitchFamily="-110" charset="0"/>
                <a:cs typeface="Georgia" pitchFamily="-110" charset="0"/>
                <a:sym typeface="Georgia" pitchFamily="-110" charset="0"/>
              </a:rPr>
              <a:t>1892</a:t>
            </a:r>
            <a:r>
              <a:rPr lang="ja-JP" alt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Arial" pitchFamily="-110" charset="0"/>
              </a:rPr>
              <a:t>年</a:t>
            </a:r>
            <a:endParaRPr lang="en-US" sz="2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sym typeface="Arial" pitchFamily="-110" charset="0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 descr="Picture 7"/>
          <p:cNvPicPr>
            <a:picLocks noChangeAspect="1"/>
          </p:cNvPicPr>
          <p:nvPr/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9022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4275" name="Rectangle 2" descr="Shape 1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defTabSz="703263" eaLnBrk="1"/>
            <a:r>
              <a:rPr lang="en-US" sz="2300">
                <a:solidFill>
                  <a:srgbClr val="FFFFFF"/>
                </a:solidFill>
                <a:latin typeface="Georgia" pitchFamily="-93" charset="0"/>
                <a:ea typeface="Georgia" pitchFamily="-93" charset="0"/>
                <a:cs typeface="Georgia" pitchFamily="-93" charset="0"/>
                <a:sym typeface="Georgia" pitchFamily="-93" charset="0"/>
              </a:rPr>
              <a:t>125</a:t>
            </a:r>
            <a:r>
              <a:rPr lang="ja-JP" altLang="en-US" sz="2300">
                <a:solidFill>
                  <a:srgbClr val="FFFFFF"/>
                </a:solidFill>
              </a:rPr>
              <a:t>周年庆祝</a:t>
            </a:r>
            <a:endParaRPr lang="en-US" sz="2300">
              <a:solidFill>
                <a:srgbClr val="FFFFFF"/>
              </a:solidFill>
              <a:latin typeface="Georgia" pitchFamily="-93" charset="0"/>
              <a:ea typeface="Georgia" pitchFamily="-93" charset="0"/>
              <a:cs typeface="Georgia" pitchFamily="-93" charset="0"/>
              <a:sym typeface="Georgia" pitchFamily="-93" charset="0"/>
            </a:endParaRPr>
          </a:p>
        </p:txBody>
      </p:sp>
      <p:sp>
        <p:nvSpPr>
          <p:cNvPr id="54276" name="Rectangle 3" descr="Shape 131"/>
          <p:cNvSpPr>
            <a:spLocks/>
          </p:cNvSpPr>
          <p:nvPr/>
        </p:nvSpPr>
        <p:spPr bwMode="auto">
          <a:xfrm>
            <a:off x="595313" y="1671638"/>
            <a:ext cx="4238625" cy="18034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marL="457200" indent="-228600">
              <a:lnSpc>
                <a:spcPct val="115000"/>
              </a:lnSpc>
              <a:spcBef>
                <a:spcPts val="1000"/>
              </a:spcBef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本校由当时的荷兰移民创办，旨在为他们的子女提供支持基督教价值观的教育</a:t>
            </a:r>
            <a:endParaRPr lang="en-US" altLang="ja-JP" b="1">
              <a:solidFill>
                <a:srgbClr val="FFFFFF"/>
              </a:solidFill>
            </a:endParaRPr>
          </a:p>
          <a:p>
            <a:pPr marL="457200" indent="-228600">
              <a:lnSpc>
                <a:spcPct val="115000"/>
              </a:lnSpc>
              <a:spcBef>
                <a:spcPts val="1000"/>
              </a:spcBef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在纽约大都市地区，我们是同类学校中历史最悠久、规模最大的一所。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54277" name="Picture 4" descr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5413" y="1252538"/>
            <a:ext cx="4835525" cy="38909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 descr="Picture 8"/>
          <p:cNvPicPr>
            <a:picLocks noChangeAspect="1"/>
          </p:cNvPicPr>
          <p:nvPr/>
        </p:nvPicPr>
        <p:blipFill>
          <a:blip r:embed="rId2" cstate="print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926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5299" name="Rectangle 2" descr="Shape 13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defTabSz="749300" eaLnBrk="1"/>
            <a:r>
              <a:rPr lang="ja-JP" altLang="en-US" sz="2200">
                <a:solidFill>
                  <a:srgbClr val="FFFFFF"/>
                </a:solidFill>
              </a:rPr>
              <a:t>位于纽约大都市的郊区</a:t>
            </a:r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55300" name="Rectangle 3" descr="Shape 139"/>
          <p:cNvSpPr>
            <a:spLocks/>
          </p:cNvSpPr>
          <p:nvPr/>
        </p:nvSpPr>
        <p:spPr bwMode="auto">
          <a:xfrm>
            <a:off x="382588" y="1882775"/>
            <a:ext cx="3179762" cy="18256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 anchor="ctr">
            <a:prstTxWarp prst="textNoShape">
              <a:avLst/>
            </a:prstTxWarp>
            <a:spAutoFit/>
          </a:bodyPr>
          <a:lstStyle/>
          <a:p>
            <a:pPr marL="260350" indent="-98425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距离纽约市区</a:t>
            </a:r>
            <a:r>
              <a:rPr lang="en-US" altLang="ja-JP" b="1">
                <a:solidFill>
                  <a:srgbClr val="FFFFFF"/>
                </a:solidFill>
              </a:rPr>
              <a:t>12</a:t>
            </a:r>
            <a:r>
              <a:rPr lang="ja-JP" altLang="en-US" b="1">
                <a:solidFill>
                  <a:srgbClr val="FFFFFF"/>
                </a:solidFill>
              </a:rPr>
              <a:t>英里</a:t>
            </a:r>
            <a:endParaRPr lang="en-US" altLang="ja-JP" b="1">
              <a:solidFill>
                <a:srgbClr val="FFFFFF"/>
              </a:solidFill>
            </a:endParaRPr>
          </a:p>
          <a:p>
            <a:pPr marL="260350" indent="-98425"/>
            <a:endParaRPr lang="en-US" b="1">
              <a:solidFill>
                <a:srgbClr val="FFFFFF"/>
              </a:solidFill>
            </a:endParaRPr>
          </a:p>
          <a:p>
            <a:pPr marL="260350" indent="-98425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距离费城</a:t>
            </a:r>
            <a:r>
              <a:rPr lang="en-US" altLang="ja-JP" b="1">
                <a:solidFill>
                  <a:srgbClr val="FFFFFF"/>
                </a:solidFill>
              </a:rPr>
              <a:t>2</a:t>
            </a:r>
            <a:r>
              <a:rPr lang="ja-JP" altLang="en-US" b="1">
                <a:solidFill>
                  <a:srgbClr val="FFFFFF"/>
                </a:solidFill>
              </a:rPr>
              <a:t>小时的车距</a:t>
            </a:r>
            <a:endParaRPr lang="en-US" altLang="ja-JP" b="1">
              <a:solidFill>
                <a:srgbClr val="FFFFFF"/>
              </a:solidFill>
            </a:endParaRPr>
          </a:p>
          <a:p>
            <a:pPr marL="260350" indent="-98425"/>
            <a:endParaRPr lang="en-US" b="1">
              <a:solidFill>
                <a:srgbClr val="FFFFFF"/>
              </a:solidFill>
            </a:endParaRPr>
          </a:p>
          <a:p>
            <a:pPr marL="260350" indent="-98425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距离波士顿</a:t>
            </a:r>
            <a:r>
              <a:rPr lang="en-US" altLang="ja-JP" b="1">
                <a:solidFill>
                  <a:srgbClr val="FFFFFF"/>
                </a:solidFill>
              </a:rPr>
              <a:t>4</a:t>
            </a:r>
            <a:r>
              <a:rPr lang="ja-JP" altLang="en-US" b="1">
                <a:solidFill>
                  <a:srgbClr val="FFFFFF"/>
                </a:solidFill>
              </a:rPr>
              <a:t>小时的车程</a:t>
            </a:r>
            <a:endParaRPr lang="en-US" altLang="ja-JP" b="1">
              <a:solidFill>
                <a:srgbClr val="FFFFFF"/>
              </a:solidFill>
            </a:endParaRPr>
          </a:p>
          <a:p>
            <a:pPr marL="260350" indent="-98425"/>
            <a:endParaRPr lang="en-US" b="1">
              <a:solidFill>
                <a:srgbClr val="FFFFFF"/>
              </a:solidFill>
            </a:endParaRPr>
          </a:p>
          <a:p>
            <a:pPr marL="260350" indent="-98425"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b="1">
                <a:solidFill>
                  <a:srgbClr val="FFFFFF"/>
                </a:solidFill>
              </a:rPr>
              <a:t>距离华盛顿</a:t>
            </a:r>
            <a:r>
              <a:rPr lang="en-US" altLang="ja-JP" b="1">
                <a:solidFill>
                  <a:srgbClr val="FFFFFF"/>
                </a:solidFill>
              </a:rPr>
              <a:t>4</a:t>
            </a:r>
            <a:r>
              <a:rPr lang="ja-JP" altLang="en-US" b="1">
                <a:solidFill>
                  <a:srgbClr val="FFFFFF"/>
                </a:solidFill>
              </a:rPr>
              <a:t>小时的车程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55301" name="Picture 4" descr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0538" y="1392238"/>
            <a:ext cx="5000625" cy="37512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 descr="Shape 147"/>
          <p:cNvSpPr>
            <a:spLocks noGrp="1" noChangeArrowheads="1"/>
          </p:cNvSpPr>
          <p:nvPr>
            <p:ph type="title"/>
          </p:nvPr>
        </p:nvSpPr>
        <p:spPr>
          <a:xfrm>
            <a:off x="-138113" y="323850"/>
            <a:ext cx="9391651" cy="601663"/>
          </a:xfrm>
        </p:spPr>
        <p:txBody>
          <a:bodyPr/>
          <a:lstStyle/>
          <a:p>
            <a:pPr algn="ctr" defTabSz="749300" eaLnBrk="1"/>
            <a:r>
              <a:rPr lang="ja-JP" altLang="en-US" sz="2200">
                <a:solidFill>
                  <a:srgbClr val="FFFFFF"/>
                </a:solidFill>
              </a:rPr>
              <a:t>美东基督教学校简介</a:t>
            </a:r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56323" name="Rectangle 2" descr="Shape 148"/>
          <p:cNvSpPr>
            <a:spLocks/>
          </p:cNvSpPr>
          <p:nvPr/>
        </p:nvSpPr>
        <p:spPr bwMode="auto">
          <a:xfrm>
            <a:off x="901700" y="1174750"/>
            <a:ext cx="7188200" cy="14811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marL="457200" indent="-228600">
              <a:spcBef>
                <a:spcPts val="1600"/>
              </a:spcBef>
              <a:buClr>
                <a:srgbClr val="FFFFFF"/>
              </a:buClr>
              <a:buSzPct val="100000"/>
              <a:buFontTx/>
              <a:buChar char="●"/>
            </a:pPr>
            <a:r>
              <a:rPr lang="en-US" sz="1600" b="1">
                <a:solidFill>
                  <a:srgbClr val="FFFFFF"/>
                </a:solidFill>
              </a:rPr>
              <a:t>3</a:t>
            </a:r>
            <a:r>
              <a:rPr lang="ja-JP" altLang="en-US" sz="1600" b="1">
                <a:solidFill>
                  <a:srgbClr val="FFFFFF"/>
                </a:solidFill>
              </a:rPr>
              <a:t>个校区分布于</a:t>
            </a:r>
            <a:r>
              <a:rPr lang="en-US" altLang="ja-JP" sz="1600" b="1">
                <a:solidFill>
                  <a:srgbClr val="FFFFFF"/>
                </a:solidFill>
              </a:rPr>
              <a:t>3</a:t>
            </a:r>
            <a:r>
              <a:rPr lang="ja-JP" altLang="en-US" sz="1600" b="1">
                <a:solidFill>
                  <a:srgbClr val="FFFFFF"/>
                </a:solidFill>
              </a:rPr>
              <a:t>个镇</a:t>
            </a:r>
            <a:endParaRPr lang="en-US" altLang="ja-JP" sz="1600" b="1">
              <a:solidFill>
                <a:srgbClr val="FFFFFF"/>
              </a:solidFill>
            </a:endParaRPr>
          </a:p>
          <a:p>
            <a:pPr marL="457200" indent="-228600">
              <a:lnSpc>
                <a:spcPct val="115000"/>
              </a:lnSpc>
              <a:spcBef>
                <a:spcPts val="1600"/>
              </a:spcBef>
              <a:buClr>
                <a:srgbClr val="FFFFFF"/>
              </a:buClr>
              <a:buSzPct val="100000"/>
              <a:buFontTx/>
              <a:buChar char="●"/>
            </a:pPr>
            <a:r>
              <a:rPr lang="ja-JP" altLang="en-US" sz="1600" b="1">
                <a:solidFill>
                  <a:srgbClr val="FFFFFF"/>
                </a:solidFill>
              </a:rPr>
              <a:t>全校</a:t>
            </a:r>
            <a:r>
              <a:rPr lang="en-US" altLang="ja-JP" sz="1600" b="1">
                <a:solidFill>
                  <a:srgbClr val="FFFFFF"/>
                </a:solidFill>
              </a:rPr>
              <a:t>800</a:t>
            </a:r>
            <a:r>
              <a:rPr lang="ja-JP" altLang="en-US" sz="1600" b="1">
                <a:solidFill>
                  <a:srgbClr val="FFFFFF"/>
                </a:solidFill>
              </a:rPr>
              <a:t>多名学生在册，年龄</a:t>
            </a:r>
            <a:r>
              <a:rPr lang="en-US" altLang="ja-JP" sz="1600" b="1">
                <a:solidFill>
                  <a:srgbClr val="FFFFFF"/>
                </a:solidFill>
              </a:rPr>
              <a:t>3-18</a:t>
            </a:r>
            <a:r>
              <a:rPr lang="ja-JP" altLang="en-US" sz="1600" b="1">
                <a:solidFill>
                  <a:srgbClr val="FFFFFF"/>
                </a:solidFill>
              </a:rPr>
              <a:t>岁</a:t>
            </a:r>
            <a:endParaRPr lang="en-US" altLang="ja-JP" sz="1600" b="1">
              <a:solidFill>
                <a:srgbClr val="FFFFFF"/>
              </a:solidFill>
            </a:endParaRPr>
          </a:p>
          <a:p>
            <a:pPr marL="457200" indent="-228600">
              <a:lnSpc>
                <a:spcPct val="115000"/>
              </a:lnSpc>
              <a:spcBef>
                <a:spcPts val="1600"/>
              </a:spcBef>
              <a:buClr>
                <a:srgbClr val="FFFFFF"/>
              </a:buClr>
              <a:buSzPct val="100000"/>
              <a:buFontTx/>
              <a:buChar char="●"/>
            </a:pPr>
            <a:r>
              <a:rPr lang="en-US" sz="1600" b="1">
                <a:solidFill>
                  <a:srgbClr val="FFFFFF"/>
                </a:solidFill>
              </a:rPr>
              <a:t>1983</a:t>
            </a:r>
            <a:r>
              <a:rPr lang="ja-JP" altLang="en-US" sz="1600" b="1">
                <a:solidFill>
                  <a:srgbClr val="FFFFFF"/>
                </a:solidFill>
              </a:rPr>
              <a:t>年开始招收国际学生</a:t>
            </a:r>
            <a:endParaRPr lang="en-US" sz="1600" b="1">
              <a:solidFill>
                <a:srgbClr val="FFFFFF"/>
              </a:solidFill>
            </a:endParaRPr>
          </a:p>
        </p:txBody>
      </p:sp>
      <p:pic>
        <p:nvPicPr>
          <p:cNvPr id="56324" name="Picture 3" descr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60675"/>
            <a:ext cx="9144000" cy="22828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09688"/>
            <a:ext cx="3343275" cy="38322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7347" name="Rectangle 2" descr="Shape 154"/>
          <p:cNvSpPr>
            <a:spLocks noGrp="1" noChangeArrowheads="1"/>
          </p:cNvSpPr>
          <p:nvPr>
            <p:ph type="title"/>
          </p:nvPr>
        </p:nvSpPr>
        <p:spPr>
          <a:xfrm>
            <a:off x="-138113" y="266700"/>
            <a:ext cx="9391651" cy="601663"/>
          </a:xfrm>
        </p:spPr>
        <p:txBody>
          <a:bodyPr/>
          <a:lstStyle/>
          <a:p>
            <a:pPr algn="ctr" defTabSz="703263" eaLnBrk="1"/>
            <a:r>
              <a:rPr lang="ja-JP" altLang="en-US" sz="2300">
                <a:solidFill>
                  <a:srgbClr val="FFFFFF"/>
                </a:solidFill>
              </a:rPr>
              <a:t>设施优良齐全</a:t>
            </a:r>
            <a:endParaRPr lang="en-US" sz="2300">
              <a:solidFill>
                <a:srgbClr val="FFFFFF"/>
              </a:solidFill>
            </a:endParaRPr>
          </a:p>
        </p:txBody>
      </p:sp>
      <p:pic>
        <p:nvPicPr>
          <p:cNvPr id="57348" name="Picture 3" descr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7738" y="1309688"/>
            <a:ext cx="3114675" cy="38655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7349" name="Picture 4" descr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3550" y="1309688"/>
            <a:ext cx="3136900" cy="38338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7350" name="Rectangle 5" descr="Rectangle 9"/>
          <p:cNvSpPr>
            <a:spLocks/>
          </p:cNvSpPr>
          <p:nvPr/>
        </p:nvSpPr>
        <p:spPr bwMode="auto">
          <a:xfrm flipV="1">
            <a:off x="0" y="1917700"/>
            <a:ext cx="3003550" cy="423863"/>
          </a:xfrm>
          <a:prstGeom prst="rect">
            <a:avLst/>
          </a:prstGeom>
          <a:solidFill>
            <a:srgbClr val="CC8A00">
              <a:alpha val="89803"/>
            </a:srgbClr>
          </a:solidFill>
          <a:ln w="12700">
            <a:noFill/>
            <a:miter lim="400000"/>
            <a:headEnd/>
            <a:tailEnd/>
          </a:ln>
        </p:spPr>
        <p:txBody>
          <a:bodyPr lIns="45719" tIns="45719" rIns="45719" bIns="4571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51" name="Rectangle 6" descr="Shape 155"/>
          <p:cNvSpPr>
            <a:spLocks/>
          </p:cNvSpPr>
          <p:nvPr/>
        </p:nvSpPr>
        <p:spPr bwMode="auto">
          <a:xfrm>
            <a:off x="531813" y="1881188"/>
            <a:ext cx="2224087" cy="11033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r>
              <a:rPr lang="ja-JP" altLang="en-US" sz="1800" b="1">
                <a:solidFill>
                  <a:srgbClr val="FFFFFF"/>
                </a:solidFill>
              </a:rPr>
              <a:t>配套的科技设备</a:t>
            </a:r>
            <a:endParaRPr lang="en-US" altLang="ja-JP" sz="1800" b="1">
              <a:solidFill>
                <a:srgbClr val="FFFFFF"/>
              </a:solidFill>
            </a:endParaRPr>
          </a:p>
          <a:p>
            <a:endParaRPr lang="en-US" b="1">
              <a:solidFill>
                <a:srgbClr val="FFFFFF"/>
              </a:solidFill>
            </a:endParaRPr>
          </a:p>
          <a:p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57352" name="Rectangle 7" descr="Rectangle 10"/>
          <p:cNvSpPr>
            <a:spLocks/>
          </p:cNvSpPr>
          <p:nvPr/>
        </p:nvSpPr>
        <p:spPr bwMode="auto">
          <a:xfrm flipV="1">
            <a:off x="3003550" y="3221038"/>
            <a:ext cx="3136900" cy="423862"/>
          </a:xfrm>
          <a:prstGeom prst="rect">
            <a:avLst/>
          </a:prstGeom>
          <a:solidFill>
            <a:srgbClr val="CC8A00">
              <a:alpha val="89803"/>
            </a:srgbClr>
          </a:solidFill>
          <a:ln w="12700">
            <a:noFill/>
            <a:miter lim="400000"/>
            <a:headEnd/>
            <a:tailEnd/>
          </a:ln>
        </p:spPr>
        <p:txBody>
          <a:bodyPr lIns="45719" tIns="45719" rIns="45719" bIns="4571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53" name="Rectangle 8" descr="Shape 156"/>
          <p:cNvSpPr>
            <a:spLocks/>
          </p:cNvSpPr>
          <p:nvPr/>
        </p:nvSpPr>
        <p:spPr bwMode="auto">
          <a:xfrm>
            <a:off x="3587750" y="3195638"/>
            <a:ext cx="1966913" cy="5000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r>
              <a:rPr lang="ja-JP" altLang="en-US" sz="1800" b="1">
                <a:solidFill>
                  <a:srgbClr val="FFFFFF"/>
                </a:solidFill>
              </a:rPr>
              <a:t>现代化教室</a:t>
            </a:r>
            <a:endParaRPr lang="en-US" sz="1800" b="1">
              <a:solidFill>
                <a:srgbClr val="FFFFFF"/>
              </a:solidFill>
            </a:endParaRPr>
          </a:p>
        </p:txBody>
      </p:sp>
      <p:sp>
        <p:nvSpPr>
          <p:cNvPr id="57354" name="Rectangle 9" descr="Rectangle 11"/>
          <p:cNvSpPr>
            <a:spLocks/>
          </p:cNvSpPr>
          <p:nvPr/>
        </p:nvSpPr>
        <p:spPr bwMode="auto">
          <a:xfrm flipV="1">
            <a:off x="6140450" y="1747838"/>
            <a:ext cx="3003550" cy="423862"/>
          </a:xfrm>
          <a:prstGeom prst="rect">
            <a:avLst/>
          </a:prstGeom>
          <a:solidFill>
            <a:srgbClr val="CC8A00">
              <a:alpha val="89803"/>
            </a:srgbClr>
          </a:solidFill>
          <a:ln w="12700">
            <a:noFill/>
            <a:miter lim="400000"/>
            <a:headEnd/>
            <a:tailEnd/>
          </a:ln>
        </p:spPr>
        <p:txBody>
          <a:bodyPr lIns="45719" tIns="45719" rIns="45719" bIns="4571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55" name="Rectangle 10" descr="Shape 157"/>
          <p:cNvSpPr>
            <a:spLocks/>
          </p:cNvSpPr>
          <p:nvPr/>
        </p:nvSpPr>
        <p:spPr bwMode="auto">
          <a:xfrm>
            <a:off x="6613525" y="1716088"/>
            <a:ext cx="2081213" cy="5000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r>
              <a:rPr lang="ja-JP" altLang="en-US" sz="1800" b="1">
                <a:solidFill>
                  <a:srgbClr val="FFFFFF"/>
                </a:solidFill>
              </a:rPr>
              <a:t>运动场和体育馆</a:t>
            </a:r>
            <a:endParaRPr lang="en-US" sz="18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 descr="Shape 16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defTabSz="703263" eaLnBrk="1"/>
            <a:r>
              <a:rPr lang="ja-JP" altLang="en-US" sz="2300">
                <a:solidFill>
                  <a:srgbClr val="FFFFFF"/>
                </a:solidFill>
              </a:rPr>
              <a:t>安全而保险的校园</a:t>
            </a:r>
            <a:endParaRPr lang="en-US" sz="2300">
              <a:solidFill>
                <a:srgbClr val="FFFFFF"/>
              </a:solidFill>
            </a:endParaRPr>
          </a:p>
        </p:txBody>
      </p:sp>
      <p:sp>
        <p:nvSpPr>
          <p:cNvPr id="58371" name="Rectangle 2" descr="Shape 163"/>
          <p:cNvSpPr>
            <a:spLocks/>
          </p:cNvSpPr>
          <p:nvPr/>
        </p:nvSpPr>
        <p:spPr bwMode="auto">
          <a:xfrm>
            <a:off x="6262688" y="1444625"/>
            <a:ext cx="1692275" cy="4365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b="1">
                <a:solidFill>
                  <a:srgbClr val="F1B434"/>
                </a:solidFill>
              </a:rPr>
              <a:t>保安主任</a:t>
            </a:r>
            <a:endParaRPr lang="en-US" b="1">
              <a:solidFill>
                <a:srgbClr val="F1B434"/>
              </a:solidFill>
            </a:endParaRPr>
          </a:p>
        </p:txBody>
      </p:sp>
      <p:sp>
        <p:nvSpPr>
          <p:cNvPr id="58372" name="Rectangle 3" descr="Shape 165"/>
          <p:cNvSpPr>
            <a:spLocks/>
          </p:cNvSpPr>
          <p:nvPr/>
        </p:nvSpPr>
        <p:spPr bwMode="auto">
          <a:xfrm>
            <a:off x="5753100" y="3671888"/>
            <a:ext cx="2971800" cy="619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1200" b="1">
                <a:solidFill>
                  <a:srgbClr val="FFFFFF"/>
                </a:solidFill>
              </a:rPr>
              <a:t>杰弗</a:t>
            </a:r>
            <a:r>
              <a:rPr lang="en-US" altLang="ja-JP" sz="1200" b="1">
                <a:solidFill>
                  <a:srgbClr val="FFFFFF"/>
                </a:solidFill>
              </a:rPr>
              <a:t>·</a:t>
            </a:r>
            <a:r>
              <a:rPr lang="ja-JP" altLang="en-US" sz="1200" b="1">
                <a:solidFill>
                  <a:srgbClr val="FFFFFF"/>
                </a:solidFill>
              </a:rPr>
              <a:t>包特比尔</a:t>
            </a:r>
            <a:endParaRPr lang="en-US" altLang="ja-JP" sz="1200" b="1">
              <a:solidFill>
                <a:srgbClr val="FFFFFF"/>
              </a:solidFill>
            </a:endParaRPr>
          </a:p>
          <a:p>
            <a:pPr algn="ctr"/>
            <a:r>
              <a:rPr lang="ja-JP" altLang="en-US" sz="1200" b="1">
                <a:solidFill>
                  <a:srgbClr val="FFFFFF"/>
                </a:solidFill>
              </a:rPr>
              <a:t>安全保障主任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58373" name="Rectangle 4" descr="Shape 166"/>
          <p:cNvSpPr>
            <a:spLocks/>
          </p:cNvSpPr>
          <p:nvPr/>
        </p:nvSpPr>
        <p:spPr bwMode="auto">
          <a:xfrm>
            <a:off x="3438525" y="1398588"/>
            <a:ext cx="2266950" cy="4365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b="1">
                <a:solidFill>
                  <a:srgbClr val="F1B434"/>
                </a:solidFill>
              </a:rPr>
              <a:t>监控摄像头</a:t>
            </a:r>
            <a:endParaRPr lang="en-US" b="1">
              <a:solidFill>
                <a:srgbClr val="F1B434"/>
              </a:solidFill>
            </a:endParaRPr>
          </a:p>
        </p:txBody>
      </p:sp>
      <p:sp>
        <p:nvSpPr>
          <p:cNvPr id="58374" name="Rectangle 5" descr="Shape 167"/>
          <p:cNvSpPr>
            <a:spLocks/>
          </p:cNvSpPr>
          <p:nvPr/>
        </p:nvSpPr>
        <p:spPr bwMode="auto">
          <a:xfrm>
            <a:off x="1365250" y="1444625"/>
            <a:ext cx="1690688" cy="4365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b="1">
                <a:solidFill>
                  <a:srgbClr val="F1B434"/>
                </a:solidFill>
              </a:rPr>
              <a:t>打卡进入</a:t>
            </a:r>
            <a:endParaRPr lang="en-US" b="1">
              <a:solidFill>
                <a:srgbClr val="F1B434"/>
              </a:solidFill>
            </a:endParaRPr>
          </a:p>
        </p:txBody>
      </p:sp>
      <p:sp>
        <p:nvSpPr>
          <p:cNvPr id="58375" name="Rectangle 6" descr="Shape 169"/>
          <p:cNvSpPr>
            <a:spLocks/>
          </p:cNvSpPr>
          <p:nvPr/>
        </p:nvSpPr>
        <p:spPr bwMode="auto">
          <a:xfrm>
            <a:off x="3333750" y="3690938"/>
            <a:ext cx="2419350" cy="4365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b="1">
                <a:solidFill>
                  <a:srgbClr val="FFFFFF"/>
                </a:solidFill>
              </a:rPr>
              <a:t>分布于每个校园的不同角落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58376" name="Rectangle 7" descr="Shape 171"/>
          <p:cNvSpPr>
            <a:spLocks/>
          </p:cNvSpPr>
          <p:nvPr/>
        </p:nvSpPr>
        <p:spPr bwMode="auto">
          <a:xfrm>
            <a:off x="1041400" y="3690938"/>
            <a:ext cx="2305050" cy="4365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b="1">
                <a:solidFill>
                  <a:srgbClr val="FFFFFF"/>
                </a:solidFill>
              </a:rPr>
              <a:t>每个学生都有学生身份卡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58377" name="Picture 8" descr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7450" y="1936750"/>
            <a:ext cx="1687513" cy="16875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8378" name="Picture 9" descr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7450" y="1936750"/>
            <a:ext cx="1687513" cy="16875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8379" name="Picture 10" descr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5250" y="1936750"/>
            <a:ext cx="1687513" cy="16875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 descr="Shape 176"/>
          <p:cNvSpPr>
            <a:spLocks noGrp="1" noChangeArrowheads="1"/>
          </p:cNvSpPr>
          <p:nvPr>
            <p:ph type="title"/>
          </p:nvPr>
        </p:nvSpPr>
        <p:spPr>
          <a:xfrm>
            <a:off x="-138113" y="287338"/>
            <a:ext cx="9391651" cy="603250"/>
          </a:xfrm>
        </p:spPr>
        <p:txBody>
          <a:bodyPr/>
          <a:lstStyle/>
          <a:p>
            <a:pPr algn="ctr" defTabSz="749300" eaLnBrk="1"/>
            <a:r>
              <a:rPr lang="ja-JP" altLang="en-US" sz="2200">
                <a:solidFill>
                  <a:srgbClr val="FFFFFF"/>
                </a:solidFill>
              </a:rPr>
              <a:t>荣获的国家级认定和奖状</a:t>
            </a:r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59395" name="Rectangle 2" descr="Shape 178"/>
          <p:cNvSpPr>
            <a:spLocks/>
          </p:cNvSpPr>
          <p:nvPr/>
        </p:nvSpPr>
        <p:spPr bwMode="auto">
          <a:xfrm>
            <a:off x="2697163" y="1392238"/>
            <a:ext cx="1692275" cy="6969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b="1">
                <a:solidFill>
                  <a:srgbClr val="F1B434"/>
                </a:solidFill>
              </a:rPr>
              <a:t>名列全国</a:t>
            </a:r>
            <a:r>
              <a:rPr lang="en-US" altLang="ja-JP" b="1">
                <a:solidFill>
                  <a:srgbClr val="F1B434"/>
                </a:solidFill>
              </a:rPr>
              <a:t>50</a:t>
            </a:r>
            <a:r>
              <a:rPr lang="ja-JP" altLang="en-US" b="1">
                <a:solidFill>
                  <a:srgbClr val="F1B434"/>
                </a:solidFill>
              </a:rPr>
              <a:t>所最强基督教学校</a:t>
            </a:r>
            <a:endParaRPr lang="en-US" b="1">
              <a:solidFill>
                <a:srgbClr val="F1B434"/>
              </a:solidFill>
            </a:endParaRPr>
          </a:p>
        </p:txBody>
      </p:sp>
      <p:sp>
        <p:nvSpPr>
          <p:cNvPr id="59396" name="Rectangle 3" descr="Shape 179"/>
          <p:cNvSpPr>
            <a:spLocks/>
          </p:cNvSpPr>
          <p:nvPr/>
        </p:nvSpPr>
        <p:spPr bwMode="auto">
          <a:xfrm>
            <a:off x="534988" y="1539875"/>
            <a:ext cx="1692275" cy="4365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b="1">
                <a:solidFill>
                  <a:srgbClr val="F1B434"/>
                </a:solidFill>
              </a:rPr>
              <a:t>全国优良品格学校</a:t>
            </a:r>
            <a:endParaRPr lang="en-US" b="1">
              <a:solidFill>
                <a:srgbClr val="F1B434"/>
              </a:solidFill>
            </a:endParaRPr>
          </a:p>
        </p:txBody>
      </p:sp>
      <p:sp>
        <p:nvSpPr>
          <p:cNvPr id="59397" name="Rectangle 4" descr="Shape 180"/>
          <p:cNvSpPr>
            <a:spLocks/>
          </p:cNvSpPr>
          <p:nvPr/>
        </p:nvSpPr>
        <p:spPr bwMode="auto">
          <a:xfrm>
            <a:off x="2476500" y="3843338"/>
            <a:ext cx="2062163" cy="4365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b="1">
                <a:solidFill>
                  <a:srgbClr val="FFFFFF"/>
                </a:solidFill>
              </a:rPr>
              <a:t>由最佳学校机构评选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59398" name="Rectangle 5" descr="Shape 181"/>
          <p:cNvSpPr>
            <a:spLocks/>
          </p:cNvSpPr>
          <p:nvPr/>
        </p:nvSpPr>
        <p:spPr bwMode="auto">
          <a:xfrm>
            <a:off x="404813" y="3786188"/>
            <a:ext cx="1952625" cy="6905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b="1">
                <a:solidFill>
                  <a:srgbClr val="FFFFFF"/>
                </a:solidFill>
              </a:rPr>
              <a:t>全国内获得这项殊荣的三所学校之一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59399" name="Rectangle 6" descr="Shape 182"/>
          <p:cNvSpPr>
            <a:spLocks/>
          </p:cNvSpPr>
          <p:nvPr/>
        </p:nvSpPr>
        <p:spPr bwMode="auto">
          <a:xfrm>
            <a:off x="6721475" y="1562100"/>
            <a:ext cx="2200275" cy="4365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b="1">
                <a:solidFill>
                  <a:srgbClr val="F1B434"/>
                </a:solidFill>
              </a:rPr>
              <a:t>赢得新泽西州事业单位奖</a:t>
            </a:r>
            <a:endParaRPr lang="en-US" b="1">
              <a:solidFill>
                <a:srgbClr val="F1B434"/>
              </a:solidFill>
            </a:endParaRPr>
          </a:p>
        </p:txBody>
      </p:sp>
      <p:sp>
        <p:nvSpPr>
          <p:cNvPr id="59400" name="Rectangle 7" descr="Shape 183"/>
          <p:cNvSpPr>
            <a:spLocks/>
          </p:cNvSpPr>
          <p:nvPr/>
        </p:nvSpPr>
        <p:spPr bwMode="auto">
          <a:xfrm>
            <a:off x="6721475" y="3798888"/>
            <a:ext cx="2108200" cy="6905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b="1">
                <a:solidFill>
                  <a:srgbClr val="FFFFFF"/>
                </a:solidFill>
              </a:rPr>
              <a:t>美国小型事业单位发展中心评选</a:t>
            </a:r>
            <a:endParaRPr lang="en-US" b="1">
              <a:solidFill>
                <a:srgbClr val="FFFFFF"/>
              </a:solidFill>
            </a:endParaRPr>
          </a:p>
        </p:txBody>
      </p:sp>
      <p:pic>
        <p:nvPicPr>
          <p:cNvPr id="59401" name="Picture 8" descr="Shape 18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2093913"/>
            <a:ext cx="1692275" cy="16922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9402" name="Picture 9" descr="Shape 18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5150" y="2109788"/>
            <a:ext cx="1692275" cy="16891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9403" name="Picture 10" descr="Shape 18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2238" y="2087563"/>
            <a:ext cx="1692275" cy="16922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59404" name="Picture 11" descr="Shape 18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2097088"/>
            <a:ext cx="1692275" cy="16891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9405" name="Rectangle 12" descr="Shape 188"/>
          <p:cNvSpPr>
            <a:spLocks/>
          </p:cNvSpPr>
          <p:nvPr/>
        </p:nvSpPr>
        <p:spPr bwMode="auto">
          <a:xfrm>
            <a:off x="4718050" y="1582738"/>
            <a:ext cx="1833563" cy="4365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b="1">
                <a:solidFill>
                  <a:srgbClr val="F1B434"/>
                </a:solidFill>
              </a:rPr>
              <a:t>获教育部门全面认证</a:t>
            </a:r>
            <a:endParaRPr lang="en-US" b="1">
              <a:solidFill>
                <a:srgbClr val="F1B434"/>
              </a:solidFill>
            </a:endParaRPr>
          </a:p>
        </p:txBody>
      </p:sp>
      <p:sp>
        <p:nvSpPr>
          <p:cNvPr id="59406" name="Rectangle 13" descr="Shape 189"/>
          <p:cNvSpPr>
            <a:spLocks/>
          </p:cNvSpPr>
          <p:nvPr/>
        </p:nvSpPr>
        <p:spPr bwMode="auto">
          <a:xfrm>
            <a:off x="4894263" y="3779838"/>
            <a:ext cx="1479550" cy="6905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91424" tIns="91424" rIns="91424" bIns="91424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b="1">
                <a:solidFill>
                  <a:srgbClr val="FFFFFF"/>
                </a:solidFill>
              </a:rPr>
              <a:t>通过美国中部教育机构的认证</a:t>
            </a:r>
            <a:endParaRPr lang="en-US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FFFFFF"/>
      </a:accent3>
      <a:accent4>
        <a:srgbClr val="000000"/>
      </a:accent4>
      <a:accent5>
        <a:srgbClr val="FFD2AF"/>
      </a:accent5>
      <a:accent6>
        <a:srgbClr val="1D1D1D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0" charset="0"/>
            <a:ea typeface="Arial" pitchFamily="-110" charset="0"/>
            <a:cs typeface="Arial" pitchFamily="-110" charset="0"/>
            <a:sym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0" charset="0"/>
            <a:ea typeface="Arial" pitchFamily="-110" charset="0"/>
            <a:cs typeface="Arial" pitchFamily="-110" charset="0"/>
            <a:sym typeface="Arial" pitchFamily="-110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Simple Light - Title only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FFFFFF"/>
      </a:accent3>
      <a:accent4>
        <a:srgbClr val="000000"/>
      </a:accent4>
      <a:accent5>
        <a:srgbClr val="FFD2AF"/>
      </a:accent5>
      <a:accent6>
        <a:srgbClr val="1D1D1D"/>
      </a:accent6>
      <a:hlink>
        <a:srgbClr val="0000FF"/>
      </a:hlink>
      <a:folHlink>
        <a:srgbClr val="FF00FF"/>
      </a:folHlink>
    </a:clrScheme>
    <a:fontScheme name="Simple Light - Title only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0" charset="0"/>
            <a:ea typeface="Arial" pitchFamily="-110" charset="0"/>
            <a:cs typeface="Arial" pitchFamily="-110" charset="0"/>
            <a:sym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0" charset="0"/>
            <a:ea typeface="Arial" pitchFamily="-110" charset="0"/>
            <a:cs typeface="Arial" pitchFamily="-110" charset="0"/>
            <a:sym typeface="Arial" pitchFamily="-110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Simple Light - Title slid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FFFFFF"/>
      </a:accent3>
      <a:accent4>
        <a:srgbClr val="000000"/>
      </a:accent4>
      <a:accent5>
        <a:srgbClr val="FFD2AF"/>
      </a:accent5>
      <a:accent6>
        <a:srgbClr val="1D1D1D"/>
      </a:accent6>
      <a:hlink>
        <a:srgbClr val="0000FF"/>
      </a:hlink>
      <a:folHlink>
        <a:srgbClr val="FF00FF"/>
      </a:folHlink>
    </a:clrScheme>
    <a:fontScheme name="Simple Light - Title slid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0" charset="0"/>
            <a:ea typeface="Arial" pitchFamily="-110" charset="0"/>
            <a:cs typeface="Arial" pitchFamily="-110" charset="0"/>
            <a:sym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0" charset="0"/>
            <a:ea typeface="Arial" pitchFamily="-110" charset="0"/>
            <a:cs typeface="Arial" pitchFamily="-110" charset="0"/>
            <a:sym typeface="Arial" pitchFamily="-110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1_Simple Light - Title only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FFFFFF"/>
      </a:accent3>
      <a:accent4>
        <a:srgbClr val="000000"/>
      </a:accent4>
      <a:accent5>
        <a:srgbClr val="FFD2AF"/>
      </a:accent5>
      <a:accent6>
        <a:srgbClr val="1D1D1D"/>
      </a:accent6>
      <a:hlink>
        <a:srgbClr val="0000FF"/>
      </a:hlink>
      <a:folHlink>
        <a:srgbClr val="FF00FF"/>
      </a:folHlink>
    </a:clrScheme>
    <a:fontScheme name="Simple Light - Title only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0" charset="0"/>
            <a:ea typeface="Arial" pitchFamily="-110" charset="0"/>
            <a:cs typeface="Arial" pitchFamily="-110" charset="0"/>
            <a:sym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0" charset="0"/>
            <a:ea typeface="Arial" pitchFamily="-110" charset="0"/>
            <a:cs typeface="Arial" pitchFamily="-110" charset="0"/>
            <a:sym typeface="Arial" pitchFamily="-110" charset="0"/>
          </a:defRPr>
        </a:defPPr>
      </a:lst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FFFFFF"/>
      </a:accent3>
      <a:accent4>
        <a:srgbClr val="000000"/>
      </a:accent4>
      <a:accent5>
        <a:srgbClr val="FFD2AF"/>
      </a:accent5>
      <a:accent6>
        <a:srgbClr val="1D1D1D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2106</Words>
  <Application>Microsoft Macintosh PowerPoint</Application>
  <PresentationFormat>On-screen Show (16:9)</PresentationFormat>
  <Paragraphs>263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Georgia</vt:lpstr>
      <vt:lpstr>Simple Light</vt:lpstr>
      <vt:lpstr>Simple Light - Title only</vt:lpstr>
      <vt:lpstr>Simple Light - Title slide</vt:lpstr>
      <vt:lpstr>1_Simple Light - Title only</vt:lpstr>
      <vt:lpstr>PowerPoint Presentation</vt:lpstr>
      <vt:lpstr>You are welcome at Eastern Christian School!</vt:lpstr>
      <vt:lpstr>历史悠久——创办于1892年</vt:lpstr>
      <vt:lpstr>125周年庆祝</vt:lpstr>
      <vt:lpstr>位于纽约大都市的郊区</vt:lpstr>
      <vt:lpstr>美东基督教学校简介</vt:lpstr>
      <vt:lpstr>设施优良齐全</vt:lpstr>
      <vt:lpstr>安全而保险的校园</vt:lpstr>
      <vt:lpstr>荣获的国家级认定和奖状</vt:lpstr>
      <vt:lpstr>毕业生获得录取的大学</vt:lpstr>
      <vt:lpstr>美东基督教中学</vt:lpstr>
      <vt:lpstr>PowerPoint Presentation</vt:lpstr>
      <vt:lpstr>美东基督教高中（校园俯视图）</vt:lpstr>
      <vt:lpstr>PowerPoint Presentation</vt:lpstr>
      <vt:lpstr>优良的学术</vt:lpstr>
      <vt:lpstr>理念创新的规划选项&amp;教学课程</vt:lpstr>
      <vt:lpstr>快班课程</vt:lpstr>
      <vt:lpstr>本校如何帮助学生们升入大学</vt:lpstr>
      <vt:lpstr>高等教育与就业指导平台</vt:lpstr>
      <vt:lpstr>多样化住宿示例</vt:lpstr>
      <vt:lpstr>PowerPoint Presentation</vt:lpstr>
      <vt:lpstr>PowerPoint Presentation</vt:lpstr>
      <vt:lpstr>学生生活</vt:lpstr>
      <vt:lpstr>春假义工之旅</vt:lpstr>
      <vt:lpstr>夏令营：体验美国</vt:lpstr>
      <vt:lpstr>冬令营：体验美国</vt:lpstr>
      <vt:lpstr>申请步骤与要求：第1步</vt:lpstr>
      <vt:lpstr>申请步骤与要求：第2、3步</vt:lpstr>
      <vt:lpstr>申请步骤与要求：第4步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Justin Van Dyke</cp:lastModifiedBy>
  <cp:revision>15</cp:revision>
  <dcterms:created xsi:type="dcterms:W3CDTF">2019-09-05T16:44:09Z</dcterms:created>
  <dcterms:modified xsi:type="dcterms:W3CDTF">2019-09-30T18:50:19Z</dcterms:modified>
</cp:coreProperties>
</file>